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sldIdLst>
    <p:sldId id="294" r:id="rId2"/>
    <p:sldId id="280" r:id="rId3"/>
    <p:sldId id="296" r:id="rId4"/>
    <p:sldId id="319" r:id="rId5"/>
    <p:sldId id="293" r:id="rId6"/>
    <p:sldId id="328" r:id="rId7"/>
    <p:sldId id="264" r:id="rId8"/>
    <p:sldId id="330" r:id="rId9"/>
    <p:sldId id="291" r:id="rId10"/>
    <p:sldId id="332" r:id="rId11"/>
    <p:sldId id="337" r:id="rId12"/>
    <p:sldId id="320" r:id="rId13"/>
    <p:sldId id="321" r:id="rId14"/>
    <p:sldId id="336" r:id="rId15"/>
    <p:sldId id="324" r:id="rId16"/>
    <p:sldId id="323" r:id="rId17"/>
    <p:sldId id="326" r:id="rId18"/>
    <p:sldId id="327" r:id="rId19"/>
    <p:sldId id="282" r:id="rId20"/>
    <p:sldId id="288" r:id="rId21"/>
    <p:sldId id="329" r:id="rId22"/>
    <p:sldId id="277" r:id="rId23"/>
    <p:sldId id="331" r:id="rId24"/>
    <p:sldId id="325" r:id="rId25"/>
    <p:sldId id="334" r:id="rId26"/>
    <p:sldId id="333" r:id="rId27"/>
    <p:sldId id="297" r:id="rId28"/>
    <p:sldId id="298" r:id="rId29"/>
    <p:sldId id="299" r:id="rId30"/>
    <p:sldId id="307" r:id="rId31"/>
    <p:sldId id="310" r:id="rId32"/>
    <p:sldId id="311" r:id="rId33"/>
    <p:sldId id="312" r:id="rId34"/>
    <p:sldId id="303" r:id="rId35"/>
    <p:sldId id="315" r:id="rId36"/>
    <p:sldId id="305" r:id="rId37"/>
    <p:sldId id="306" r:id="rId38"/>
    <p:sldId id="338" r:id="rId39"/>
    <p:sldId id="318" r:id="rId40"/>
    <p:sldId id="316" r:id="rId41"/>
    <p:sldId id="317" r:id="rId42"/>
    <p:sldId id="314" r:id="rId43"/>
    <p:sldId id="313" r:id="rId44"/>
    <p:sldId id="302" r:id="rId45"/>
    <p:sldId id="301" r:id="rId46"/>
    <p:sldId id="300" r:id="rId47"/>
    <p:sldId id="309" r:id="rId48"/>
    <p:sldId id="340" r:id="rId49"/>
    <p:sldId id="339" r:id="rId50"/>
    <p:sldId id="360" r:id="rId51"/>
    <p:sldId id="358" r:id="rId52"/>
    <p:sldId id="308" r:id="rId53"/>
    <p:sldId id="352" r:id="rId54"/>
    <p:sldId id="349" r:id="rId55"/>
    <p:sldId id="353" r:id="rId56"/>
    <p:sldId id="345" r:id="rId57"/>
    <p:sldId id="354" r:id="rId58"/>
    <p:sldId id="355" r:id="rId59"/>
    <p:sldId id="347" r:id="rId60"/>
    <p:sldId id="361" r:id="rId61"/>
    <p:sldId id="350" r:id="rId62"/>
    <p:sldId id="342" r:id="rId63"/>
    <p:sldId id="356" r:id="rId64"/>
    <p:sldId id="348" r:id="rId65"/>
    <p:sldId id="341" r:id="rId66"/>
    <p:sldId id="351" r:id="rId67"/>
    <p:sldId id="343" r:id="rId68"/>
    <p:sldId id="359" r:id="rId69"/>
    <p:sldId id="357" r:id="rId70"/>
    <p:sldId id="344" r:id="rId7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4" d="100"/>
          <a:sy n="84" d="100"/>
        </p:scale>
        <p:origin x="1426" y="7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presProps" Target="pres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42416" y="2514601"/>
            <a:ext cx="6600451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42416" y="4777380"/>
            <a:ext cx="6600451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0444C9-E559-4FFB-8183-5207AA591C36}" type="datetimeFigureOut">
              <a:rPr lang="en-US" smtClean="0"/>
              <a:t>4/10/2017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8"/>
          <p:cNvSpPr/>
          <p:nvPr/>
        </p:nvSpPr>
        <p:spPr bwMode="auto">
          <a:xfrm>
            <a:off x="-31719" y="4321158"/>
            <a:ext cx="1395473" cy="781781"/>
          </a:xfrm>
          <a:custGeom>
            <a:avLst/>
            <a:gdLst/>
            <a:ahLst/>
            <a:cxnLst/>
            <a:rect l="l" t="t" r="r" b="b"/>
            <a:pathLst>
              <a:path w="8042" h="10000">
                <a:moveTo>
                  <a:pt x="5799" y="10000"/>
                </a:moveTo>
                <a:cubicBezTo>
                  <a:pt x="5880" y="10000"/>
                  <a:pt x="5934" y="9940"/>
                  <a:pt x="5961" y="9880"/>
                </a:cubicBezTo>
                <a:cubicBezTo>
                  <a:pt x="5961" y="9820"/>
                  <a:pt x="5988" y="9820"/>
                  <a:pt x="5988" y="9820"/>
                </a:cubicBezTo>
                <a:lnTo>
                  <a:pt x="8042" y="5260"/>
                </a:lnTo>
                <a:cubicBezTo>
                  <a:pt x="8096" y="5140"/>
                  <a:pt x="8096" y="4901"/>
                  <a:pt x="8042" y="4721"/>
                </a:cubicBezTo>
                <a:lnTo>
                  <a:pt x="5988" y="221"/>
                </a:lnTo>
                <a:cubicBezTo>
                  <a:pt x="5988" y="160"/>
                  <a:pt x="5961" y="160"/>
                  <a:pt x="5961" y="160"/>
                </a:cubicBezTo>
                <a:cubicBezTo>
                  <a:pt x="5934" y="101"/>
                  <a:pt x="5880" y="41"/>
                  <a:pt x="5799" y="41"/>
                </a:cubicBezTo>
                <a:lnTo>
                  <a:pt x="18" y="0"/>
                </a:lnTo>
                <a:cubicBezTo>
                  <a:pt x="12" y="3330"/>
                  <a:pt x="6" y="6661"/>
                  <a:pt x="0" y="9991"/>
                </a:cubicBezTo>
                <a:lnTo>
                  <a:pt x="5799" y="100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23334" y="4529541"/>
            <a:ext cx="584978" cy="365125"/>
          </a:xfrm>
        </p:spPr>
        <p:txBody>
          <a:bodyPr/>
          <a:lstStyle/>
          <a:p>
            <a:fld id="{67AB7C80-601D-431A-AE8A-92A503AD26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59882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609600"/>
            <a:ext cx="6591985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4354046"/>
            <a:ext cx="6591985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0444C9-E559-4FFB-8183-5207AA591C36}" type="datetimeFigureOut">
              <a:rPr lang="en-US" smtClean="0"/>
              <a:t>4/10/2017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3166527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3244140"/>
            <a:ext cx="584978" cy="365125"/>
          </a:xfrm>
        </p:spPr>
        <p:txBody>
          <a:bodyPr/>
          <a:lstStyle/>
          <a:p>
            <a:fld id="{67AB7C80-601D-431A-AE8A-92A503AD26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563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88123" y="609600"/>
            <a:ext cx="6109587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415972" y="3505200"/>
            <a:ext cx="5653888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4354046"/>
            <a:ext cx="6591985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0444C9-E559-4FFB-8183-5207AA591C36}" type="datetimeFigureOut">
              <a:rPr lang="en-US" smtClean="0"/>
              <a:t>4/10/2017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9" name="Freeform 11"/>
          <p:cNvSpPr/>
          <p:nvPr/>
        </p:nvSpPr>
        <p:spPr bwMode="auto">
          <a:xfrm flipV="1">
            <a:off x="58" y="3166527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3244140"/>
            <a:ext cx="584978" cy="365125"/>
          </a:xfrm>
        </p:spPr>
        <p:txBody>
          <a:bodyPr/>
          <a:lstStyle/>
          <a:p>
            <a:fld id="{67AB7C80-601D-431A-AE8A-92A503AD2663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1808316" y="64800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8169533" y="290530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42272989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2438401"/>
            <a:ext cx="6591985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591985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0444C9-E559-4FFB-8183-5207AA591C36}" type="datetimeFigureOut">
              <a:rPr lang="en-US" smtClean="0"/>
              <a:t>4/10/2017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67AB7C80-601D-431A-AE8A-92A503AD26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40181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2188123" y="609600"/>
            <a:ext cx="6109587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942415" y="4343400"/>
            <a:ext cx="6688292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688292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0444C9-E559-4FFB-8183-5207AA591C36}" type="datetimeFigureOut">
              <a:rPr lang="en-US" smtClean="0"/>
              <a:t>4/10/2017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0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67AB7C80-601D-431A-AE8A-92A503AD2663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1808316" y="64800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8169533" y="290530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16755253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6" y="627407"/>
            <a:ext cx="6591984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942415" y="4343400"/>
            <a:ext cx="6591985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591985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0444C9-E559-4FFB-8183-5207AA591C36}" type="datetimeFigureOut">
              <a:rPr lang="en-US" smtClean="0"/>
              <a:t>4/10/2017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67AB7C80-601D-431A-AE8A-92A503AD26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980714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0444C9-E559-4FFB-8183-5207AA591C36}" type="datetimeFigureOut">
              <a:rPr lang="en-US" smtClean="0"/>
              <a:t>4/10/2017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AB7C80-601D-431A-AE8A-92A503AD26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11357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78535" y="627406"/>
            <a:ext cx="1656132" cy="5283817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42416" y="627406"/>
            <a:ext cx="4716348" cy="528381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0444C9-E559-4FFB-8183-5207AA591C36}" type="datetimeFigureOut">
              <a:rPr lang="en-US" smtClean="0"/>
              <a:t>4/10/2017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AB7C80-601D-431A-AE8A-92A503AD26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25653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5201" y="624110"/>
            <a:ext cx="6589199" cy="128089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42415" y="2133600"/>
            <a:ext cx="6591985" cy="377762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0444C9-E559-4FFB-8183-5207AA591C36}" type="datetimeFigureOut">
              <a:rPr lang="en-US" smtClean="0"/>
              <a:t>4/10/2017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AB7C80-601D-431A-AE8A-92A503AD26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22180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2074562"/>
            <a:ext cx="6591985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3581400"/>
            <a:ext cx="659198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0444C9-E559-4FFB-8183-5207AA591C36}" type="datetimeFigureOut">
              <a:rPr lang="en-US" smtClean="0"/>
              <a:t>4/10/2017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58" y="3166527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3244140"/>
            <a:ext cx="584978" cy="365125"/>
          </a:xfrm>
        </p:spPr>
        <p:txBody>
          <a:bodyPr/>
          <a:lstStyle/>
          <a:p>
            <a:fld id="{67AB7C80-601D-431A-AE8A-92A503AD26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09323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942416" y="2136706"/>
            <a:ext cx="3197531" cy="376739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37307" y="2136706"/>
            <a:ext cx="3197093" cy="376739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0444C9-E559-4FFB-8183-5207AA591C36}" type="datetimeFigureOut">
              <a:rPr lang="en-US" smtClean="0"/>
              <a:t>4/10/2017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787783"/>
            <a:ext cx="584978" cy="365125"/>
          </a:xfrm>
        </p:spPr>
        <p:txBody>
          <a:bodyPr/>
          <a:lstStyle/>
          <a:p>
            <a:fld id="{67AB7C80-601D-431A-AE8A-92A503AD26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6913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65352" y="2226626"/>
            <a:ext cx="287459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942415" y="2802888"/>
            <a:ext cx="3197532" cy="3105703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6154" y="2223398"/>
            <a:ext cx="28732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333715" y="2799660"/>
            <a:ext cx="3195680" cy="3105703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0444C9-E559-4FFB-8183-5207AA591C36}" type="datetimeFigureOut">
              <a:rPr lang="en-US" smtClean="0"/>
              <a:t>4/10/2017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787783"/>
            <a:ext cx="584978" cy="365125"/>
          </a:xfrm>
        </p:spPr>
        <p:txBody>
          <a:bodyPr/>
          <a:lstStyle/>
          <a:p>
            <a:fld id="{67AB7C80-601D-431A-AE8A-92A503AD26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41372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5200" y="624110"/>
            <a:ext cx="6589200" cy="128089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0444C9-E559-4FFB-8183-5207AA591C36}" type="datetimeFigureOut">
              <a:rPr lang="en-US" smtClean="0"/>
              <a:t>4/10/2017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AB7C80-601D-431A-AE8A-92A503AD26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17931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0444C9-E559-4FFB-8183-5207AA591C36}" type="datetimeFigureOut">
              <a:rPr lang="en-US" smtClean="0"/>
              <a:t>4/10/2017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AB7C80-601D-431A-AE8A-92A503AD26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76377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446088"/>
            <a:ext cx="2629584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3494" y="446089"/>
            <a:ext cx="3790906" cy="5414963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1598613"/>
            <a:ext cx="2629584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0444C9-E559-4FFB-8183-5207AA591C36}" type="datetimeFigureOut">
              <a:rPr lang="en-US" smtClean="0"/>
              <a:t>4/10/2017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AB7C80-601D-431A-AE8A-92A503AD26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34886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4800600"/>
            <a:ext cx="6591985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942415" y="634965"/>
            <a:ext cx="6591985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367338"/>
            <a:ext cx="6591985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0444C9-E559-4FFB-8183-5207AA591C36}" type="datetimeFigureOut">
              <a:rPr lang="en-US" smtClean="0"/>
              <a:t>4/10/2017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67AB7C80-601D-431A-AE8A-92A503AD26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38735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" name="Group 35"/>
          <p:cNvGrpSpPr/>
          <p:nvPr/>
        </p:nvGrpSpPr>
        <p:grpSpPr>
          <a:xfrm>
            <a:off x="1" y="228600"/>
            <a:ext cx="1981200" cy="6638628"/>
            <a:chOff x="2487613" y="285750"/>
            <a:chExt cx="2428875" cy="5654676"/>
          </a:xfrm>
        </p:grpSpPr>
        <p:sp>
          <p:nvSpPr>
            <p:cNvPr id="37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8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9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0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1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2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3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4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5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6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7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8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49" name="Group 48"/>
          <p:cNvGrpSpPr/>
          <p:nvPr/>
        </p:nvGrpSpPr>
        <p:grpSpPr>
          <a:xfrm>
            <a:off x="20421" y="285"/>
            <a:ext cx="1952272" cy="6852968"/>
            <a:chOff x="6627813" y="195717"/>
            <a:chExt cx="1952625" cy="5678034"/>
          </a:xfrm>
        </p:grpSpPr>
        <p:sp>
          <p:nvSpPr>
            <p:cNvPr id="50" name="Freeform 27"/>
            <p:cNvSpPr/>
            <p:nvPr/>
          </p:nvSpPr>
          <p:spPr bwMode="auto">
            <a:xfrm>
              <a:off x="6627813" y="195717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1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2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3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4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5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6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7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8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9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60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61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62" name="Rectangle 61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945200" y="624110"/>
            <a:ext cx="6589200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2133600"/>
            <a:ext cx="6591985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772400" y="6135089"/>
            <a:ext cx="766380" cy="3701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0444C9-E559-4FFB-8183-5207AA591C36}" type="datetimeFigureOut">
              <a:rPr lang="en-US" smtClean="0"/>
              <a:t>4/10/2017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42415" y="6135809"/>
            <a:ext cx="57164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11228" y="787783"/>
            <a:ext cx="58497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67AB7C80-601D-431A-AE8A-92A503AD26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90508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  <p:sldLayoutId id="2147483732" r:id="rId12"/>
    <p:sldLayoutId id="2147483733" r:id="rId13"/>
    <p:sldLayoutId id="2147483734" r:id="rId14"/>
    <p:sldLayoutId id="2147483735" r:id="rId15"/>
    <p:sldLayoutId id="2147483736" r:id="rId16"/>
  </p:sldLayoutIdLst>
  <mc:AlternateContent xmlns:mc="http://schemas.openxmlformats.org/markup-compatibility/2006" xmlns:p14="http://schemas.microsoft.com/office/powerpoint/2010/main">
    <mc:Choice Requires="p14">
      <p:transition spd="slow" p14:dur="30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4" Type="http://schemas.microsoft.com/office/2007/relationships/hdphoto" Target="../media/hdphoto6.wdp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4" Type="http://schemas.microsoft.com/office/2007/relationships/hdphoto" Target="../media/hdphoto6.wdp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Agency FB" panose="020B0503020202020204" pitchFamily="34" charset="0"/>
              </a:rPr>
              <a:t>1. Basic international food</a:t>
            </a:r>
            <a:endParaRPr lang="en-US" dirty="0">
              <a:latin typeface="Agency FB" panose="020B0503020202020204" pitchFamily="34" charset="0"/>
            </a:endParaRPr>
          </a:p>
        </p:txBody>
      </p:sp>
      <p:sp>
        <p:nvSpPr>
          <p:cNvPr id="4" name="Text Box 2"/>
          <p:cNvSpPr txBox="1">
            <a:spLocks noChangeArrowheads="1"/>
          </p:cNvSpPr>
          <p:nvPr/>
        </p:nvSpPr>
        <p:spPr bwMode="auto">
          <a:xfrm>
            <a:off x="1942415" y="4572000"/>
            <a:ext cx="5989955" cy="381000"/>
          </a:xfrm>
          <a:prstGeom prst="rect">
            <a:avLst/>
          </a:prstGeom>
          <a:noFill/>
          <a:ln w="38100" cap="flat" cmpd="sng" algn="ctr">
            <a:noFill/>
            <a:prstDash val="solid"/>
            <a:miter lim="800000"/>
            <a:headEnd/>
            <a:tailEnd/>
          </a:ln>
          <a:effectLst/>
        </p:spPr>
        <p:txBody>
          <a:bodyPr rot="0" vert="horz" wrap="square" lIns="91440" tIns="45720" rIns="91440" bIns="45720" anchor="t" anchorCtr="0">
            <a:noAutofit/>
          </a:bodyPr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000" dirty="0" smtClean="0">
                <a:ln>
                  <a:noFill/>
                </a:ln>
                <a:effectLst>
                  <a:outerShdw blurRad="38100" dist="25400" dir="5400000" algn="ctr">
                    <a:srgbClr val="6E747A">
                      <a:alpha val="43000"/>
                    </a:srgbClr>
                  </a:outerShdw>
                </a:effectLst>
                <a:latin typeface="Bauhaus 93" panose="04030905020B02020C02" pitchFamily="82" charset="0"/>
                <a:ea typeface="Arial Unicode MS" panose="020B0604020202020204" pitchFamily="34" charset="-128"/>
                <a:cs typeface="MV Boli" panose="02000500030200090000" pitchFamily="2" charset="0"/>
              </a:rPr>
              <a:t>RAINBOW</a:t>
            </a:r>
            <a:r>
              <a:rPr lang="en-US" sz="2000" dirty="0" smtClean="0">
                <a:ln>
                  <a:noFill/>
                </a:ln>
                <a:effectLst>
                  <a:outerShdw blurRad="38100" dist="25400" dir="5400000" algn="ctr">
                    <a:srgbClr val="6E747A">
                      <a:alpha val="43000"/>
                    </a:srgbClr>
                  </a:outerShdw>
                </a:effectLst>
                <a:latin typeface="Bauhaus 93" panose="04030905020B02020C02" pitchFamily="82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en-US" sz="2000" dirty="0">
                <a:ln>
                  <a:noFill/>
                </a:ln>
                <a:effectLst>
                  <a:outerShdw blurRad="38100" dist="25400" dir="5400000" algn="ctr">
                    <a:srgbClr val="6E747A">
                      <a:alpha val="43000"/>
                    </a:srgbClr>
                  </a:outerShdw>
                </a:effectLst>
                <a:latin typeface="Bauhaus 93" panose="04030905020B02020C02" pitchFamily="82" charset="0"/>
                <a:ea typeface="Arial Unicode MS" panose="020B0604020202020204" pitchFamily="34" charset="-128"/>
                <a:cs typeface="MV Boli" panose="02000500030200090000" pitchFamily="2" charset="0"/>
              </a:rPr>
              <a:t>OF </a:t>
            </a:r>
            <a:r>
              <a:rPr lang="en-US" sz="2000" dirty="0" smtClean="0">
                <a:ln>
                  <a:noFill/>
                </a:ln>
                <a:effectLst>
                  <a:outerShdw blurRad="38100" dist="25400" dir="5400000" algn="ctr">
                    <a:srgbClr val="6E747A">
                      <a:alpha val="43000"/>
                    </a:srgbClr>
                  </a:outerShdw>
                </a:effectLst>
                <a:latin typeface="Bauhaus 93" panose="04030905020B02020C02" pitchFamily="82" charset="0"/>
                <a:ea typeface="Arial Unicode MS" panose="020B0604020202020204" pitchFamily="34" charset="-128"/>
                <a:cs typeface="MV Boli" panose="02000500030200090000" pitchFamily="2" charset="0"/>
              </a:rPr>
              <a:t>EDUCATION</a:t>
            </a: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000" dirty="0" smtClean="0">
                <a:ln>
                  <a:noFill/>
                </a:ln>
                <a:effectLst>
                  <a:outerShdw blurRad="38100" dist="25400" dir="5400000" algn="ctr">
                    <a:srgbClr val="6E747A">
                      <a:alpha val="43000"/>
                    </a:srgbClr>
                  </a:outerShdw>
                </a:effectLst>
                <a:latin typeface="Bauhaus 93" panose="04030905020B02020C02" pitchFamily="82" charset="0"/>
                <a:ea typeface="Arial Unicode MS" panose="020B0604020202020204" pitchFamily="34" charset="-128"/>
                <a:cs typeface="MV Boli" panose="02000500030200090000" pitchFamily="2" charset="0"/>
              </a:rPr>
              <a:t>  </a:t>
            </a: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000" dirty="0" smtClean="0">
                <a:ln>
                  <a:noFill/>
                </a:ln>
                <a:effectLst>
                  <a:outerShdw blurRad="38100" dist="25400" dir="5400000" algn="ctr">
                    <a:srgbClr val="6E747A">
                      <a:alpha val="43000"/>
                    </a:srgbClr>
                  </a:outerShdw>
                </a:effectLst>
                <a:latin typeface="Bauhaus 93" panose="04030905020B02020C02" pitchFamily="82" charset="0"/>
                <a:ea typeface="Arial Unicode MS" panose="020B0604020202020204" pitchFamily="34" charset="-128"/>
                <a:cs typeface="MV Boli" panose="02000500030200090000" pitchFamily="2" charset="0"/>
              </a:rPr>
              <a:t>PowerPoint Presentations</a:t>
            </a: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endParaRPr lang="en-US" sz="2000" dirty="0" smtClean="0">
              <a:ln>
                <a:noFill/>
              </a:ln>
              <a:effectLst>
                <a:outerShdw blurRad="38100" dist="25400" dir="5400000" algn="ctr">
                  <a:srgbClr val="6E747A">
                    <a:alpha val="43000"/>
                  </a:srgbClr>
                </a:outerShdw>
              </a:effectLst>
              <a:latin typeface="Bauhaus 93" panose="04030905020B02020C02" pitchFamily="82" charset="0"/>
              <a:ea typeface="Arial Unicode MS" panose="020B0604020202020204" pitchFamily="34" charset="-128"/>
              <a:cs typeface="MV Boli" panose="02000500030200090000" pitchFamily="2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endParaRPr lang="en-US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Cordia New"/>
            </a:endParaRPr>
          </a:p>
        </p:txBody>
      </p:sp>
    </p:spTree>
    <p:extLst>
      <p:ext uri="{BB962C8B-B14F-4D97-AF65-F5344CB8AC3E}">
        <p14:creationId xmlns:p14="http://schemas.microsoft.com/office/powerpoint/2010/main" val="19536608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Agency FB" panose="020B0503020202020204" pitchFamily="34" charset="0"/>
              </a:rPr>
              <a:t>pork</a:t>
            </a:r>
            <a:endParaRPr lang="en-US" dirty="0">
              <a:latin typeface="Agency FB" panose="020B0503020202020204" pitchFamily="34" charset="0"/>
            </a:endParaRP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4400" y="1828800"/>
            <a:ext cx="3200400" cy="32004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050" name="Picture 2" descr="http://www.clker.com/cliparts/d/7/d/f/1194986277899950389steak-v0.1.svg.med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5201" y="3657600"/>
            <a:ext cx="1782006" cy="1924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26143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Agency FB" panose="020B0503020202020204" pitchFamily="34" charset="0"/>
              </a:rPr>
              <a:t> beef</a:t>
            </a:r>
            <a:endParaRPr lang="en-US" dirty="0">
              <a:latin typeface="Agency FB" panose="020B050302020202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2600" y="2743200"/>
            <a:ext cx="3913292" cy="31242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0400" y="1752600"/>
            <a:ext cx="1133142" cy="12573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9061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Agency FB" panose="020B0503020202020204" pitchFamily="34" charset="0"/>
              </a:rPr>
              <a:t>potato</a:t>
            </a:r>
            <a:endParaRPr lang="en-US" dirty="0">
              <a:latin typeface="Agency FB" panose="020B0503020202020204" pitchFamily="34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5521" b="90000" l="5886" r="9390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7579" y="2520127"/>
            <a:ext cx="4522342" cy="3005196"/>
          </a:xfrm>
        </p:spPr>
      </p:pic>
    </p:spTree>
    <p:extLst>
      <p:ext uri="{BB962C8B-B14F-4D97-AF65-F5344CB8AC3E}">
        <p14:creationId xmlns:p14="http://schemas.microsoft.com/office/powerpoint/2010/main" val="37413001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524000" y="609600"/>
            <a:ext cx="6589199" cy="1280890"/>
          </a:xfrm>
        </p:spPr>
        <p:txBody>
          <a:bodyPr/>
          <a:lstStyle/>
          <a:p>
            <a:r>
              <a:rPr lang="en-US" dirty="0" smtClean="0">
                <a:latin typeface="Agency FB" panose="020B0503020202020204" pitchFamily="34" charset="0"/>
              </a:rPr>
              <a:t>French fries</a:t>
            </a:r>
            <a:endParaRPr lang="en-US" dirty="0">
              <a:latin typeface="Agency FB" panose="020B0503020202020204" pitchFamily="34" charset="0"/>
            </a:endParaRP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>
                        <a14:backgroundMark x1="57790" y1="21341" x2="58711" y2="1945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8534" y="2133600"/>
            <a:ext cx="5875866" cy="4406900"/>
          </a:xfrm>
        </p:spPr>
      </p:pic>
    </p:spTree>
    <p:extLst>
      <p:ext uri="{BB962C8B-B14F-4D97-AF65-F5344CB8AC3E}">
        <p14:creationId xmlns:p14="http://schemas.microsoft.com/office/powerpoint/2010/main" val="9688351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NOW, LET’S EXERCISE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26206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Agency FB" panose="020B0503020202020204" pitchFamily="34" charset="0"/>
              </a:rPr>
              <a:t> rice</a:t>
            </a:r>
            <a:endParaRPr lang="en-US" dirty="0">
              <a:latin typeface="Agency FB" panose="020B0503020202020204" pitchFamily="34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>
                        <a14:foregroundMark x1="35167" y1="38739" x2="63333" y2="19520"/>
                        <a14:foregroundMark x1="70167" y1="45045" x2="40000" y2="19219"/>
                        <a14:foregroundMark x1="64000" y1="45345" x2="48500" y2="51652"/>
                        <a14:foregroundMark x1="60667" y1="49249" x2="76667" y2="34835"/>
                        <a14:foregroundMark x1="41500" y1="27928" x2="21667" y2="37538"/>
                        <a14:foregroundMark x1="49833" y1="25826" x2="46667" y2="12312"/>
                        <a14:foregroundMark x1="36833" y1="37237" x2="26667" y2="45345"/>
                        <a14:foregroundMark x1="96333" y1="2703" x2="85333" y2="10811"/>
                        <a14:foregroundMark x1="98000" y1="6607" x2="85833" y2="1621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2743200"/>
            <a:ext cx="4741718" cy="26316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603856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Agency FB" panose="020B0503020202020204" pitchFamily="34" charset="0"/>
              </a:rPr>
              <a:t> noodles</a:t>
            </a:r>
            <a:endParaRPr lang="en-US" dirty="0">
              <a:latin typeface="Agency FB" panose="020B0503020202020204" pitchFamily="34" charset="0"/>
            </a:endParaRPr>
          </a:p>
        </p:txBody>
      </p:sp>
      <p:pic>
        <p:nvPicPr>
          <p:cNvPr id="1028" name="Picture 4" descr="Spaghetti, Noodles, Pasta, Foods, Edible, Yellow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2209800"/>
            <a:ext cx="4162425" cy="36503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898003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600200" y="609600"/>
            <a:ext cx="6589199" cy="1280890"/>
          </a:xfrm>
        </p:spPr>
        <p:txBody>
          <a:bodyPr/>
          <a:lstStyle/>
          <a:p>
            <a:r>
              <a:rPr lang="en-US" dirty="0" smtClean="0">
                <a:latin typeface="Agency FB" panose="020B0503020202020204" pitchFamily="34" charset="0"/>
              </a:rPr>
              <a:t> chicken</a:t>
            </a:r>
            <a:endParaRPr lang="en-US" dirty="0">
              <a:latin typeface="Agency FB" panose="020B0503020202020204" pitchFamily="34" charset="0"/>
            </a:endParaRPr>
          </a:p>
        </p:txBody>
      </p:sp>
      <p:sp>
        <p:nvSpPr>
          <p:cNvPr id="2" name="AutoShape 2" descr="data:image/jpeg;base64,/9j/4AAQSkZJRgABAQAAAQABAAD/2wCEAAkGBxMSEhUTEhMWFhUXGBgbFxcYGRoeHhseGh0YGB8eGRobHyggGx4lHxgXITEhJSkrLi4uGR8zODMsNygtLisBCgoKDg0OGxAQGy8mICU1KzAtLS8yLy0tLTUtLS0tLS0vNS0tLTUvNS8tLS0tLS0vLy8tKy0tLS0tLy0tLS0tLf/AABEIALEBHQMBIgACEQEDEQH/xAAbAAEAAgMBAQAAAAAAAAAAAAAABAUCAwYHAf/EADoQAAEDAgQDBgQFAwQDAQAAAAEAAhEDIQQSMUEFUWEGEyJxgZEyobHwI0LB0eEUUvEHFWKCFnLCJP/EABoBAQADAQEBAAAAAAAAAAAAAAABAgUEAwb/xAAtEQACAgICAgAGAQIHAAAAAAAAAQIRAyEEEjFBEyIyUWGRgRRxBRUjQlKx8P/aAAwDAQACEQMRAD8A9xREQBERAEVN2i4yKDQA4Bx9SBzj91yPEOJ1XTD8zv8AlMfwuLPzYYn18s6cXGlkV+Ed1W4kxr20wcziYgbef7Kn47x8NOWm8GPiLTvykeS4YY57g4PIAmC0WPuLx9VWVqrQDlkaXB8+criyc6U118WdmPhJO3s6rHdoaopuIqukRud9LjqtPC+1Nek6HSQdngx5ibjy81x7MSc5LifCAQOuxn9Oi018RVfVc3M7T6jf72Xj2yJpxb/Z0fBhTTSPQa/aqvqHa/CMrb+VlDxPa3FUx43yZ0a1tt7iP1K5nAMrVKbD3bvCDA0+K2YG0HoVtwVDEMdLGAtIEue+CCNtyY19VZ5stXb/AGU+DjT8I7Tgv+oDXQ2sL/3ARPobfNdrhcUyo3MxwcOn68l5a9oj8YMkizh+hIBWnB1KlI5mOJuCe7JHPbbyK9sHNmvr2jwy8WEvp0evIue4L2iDxlreF2zzADvP+089uXJdCtXHkjNXFmfOEoOmERFcoEREAREQBERAEREAREQBERAEREAREQBERAEREBrxFYMaXOMACSuK432yeCRThjeZgnz5DyVp2y4k1rRRB8T5PoBN/PX0Xm2IoHT5X91l8vkyU+kGaPE48Wu0jDHcXqd6HOeHAlrpJJMA8/T5KRxLG3J6eE/4VFiaBkXsA4xc6R6LSS52WmLkkZRO8wPSbLgjiUjSpItv91YGukS7Y2/dTeEYV5cKlWn4YmHRedLa7zBHJReDcG7qsDVc17gCWtE5c0iJJ1iSYiyu8RiSDfU/W6rNqOird/SfRSpta6pTY1uYwXAaEWuDp6L485mAZnSBciNeQ6L7Xe6i2GwSd7m558vRQf6054dEjWPkvB5CFC9mt+YDO/N4dMtiZ2dMD9VZUBmaXB0ExfVVPEuLNDhyEZspm3l+yxo8VNSp+F/aZDzlzC0ZTrM81dSbVpEuJYYmlm8LvFvyPoev3qpDaDAw6jqSZ9dZVaatKZe+XGRazR05mFLwjQ+B3gadGmCc3MgExz5p2foho102VJ8Mg7wR4vKdF0nAO1b2BrKkuYLSfiHruAuc4lRcXCmXzfLIGvIEt89F9YRQcGPgBwgHnz1XvjyPH80dHnPGpqmeu0qgcA5pkESCs15fge0DqLj3boBBtqJ2MHe+vTddR2a7U987uqtn/lcNHemxWth5sMlJ6Zm5OJOG1tHUIiLsOUIiIAiIgCIiAIiIAiIgCIiAIiIAiIgCxe8AEkwBcnkslxXazizn1e4Y4BjL1I1LozAE8hIK88uRY42emLG5yopeO46nVxby1xIgwdrNDTrfU/JUtd4guM2OXbYB3tBCzxbjIIkbkidDr05qsxBczxXc0EktdJB+E39h7clhzuTt+zaxxpUiLjaD87MzcpcAGtB1vAsJIJkcle1OGUqGUhn4gbJdJd4ouROm/uofBKofj5eZIpPI6O8On/Uu9la8bfFQGREGbfmHXqPovKU3GkXe2ZYdga12eznanfyn70UYtcQc4cBsT/NwVIMWI0teOa0cQexrS+DMaXuTyHNeE5WyYkAUnOYXNc52U+wHQ+qVaFNhBc/MDqAIv87aqHhcdkoQ4gOLiS2fS/Sy+jvKj84dmiCJjxbe3JTGDtpaPRlp/R0gxwFi7S2k2uP5Gy30cWDT/EY14AhvhH0Pkq6jUqMdDhDdYkk6fNSntE/huffXa3sFdP8A5Hm0QgKYk90Im5bMjq3f9FudirN1BBBaRAnYa6f5W1tJt4MHnz80xBblvBPMwrdkyT7WqvayMmaSJLTqdREeRKj4fFVASILn3yzo2dJ8Mxa+/msGNINrbkRbl6WVpg6rmsaGtaAJmCb5uevPXkpaX2IeiBxLGF5E0qbSLF0gmdOQIH8LfgsQJBiXDQzobGR7KRg6gbmbUAaYAzAEge+mui14OiymHZ8pBiCbwbm1tDPyVLoj8HofZfjXeDu6hJfJynmImCeYv7Lol5LhZDgW1MsfDqY5Q4Gxt11XZ8B7RSC3EOgiIMa+cW5X6rV4nMTXSb39zM5PGp9ofo6dF8a6RI0X1aZwhERAEREAREQBERAEREAREQBERAaMdiBTpvefytJ/Ye68ebxY1nOBaRJzF0ySSRqIEG5Psu4/1CxjgwURYOEuPMXt8lxfDKTGzIEkQDy5R7fRZXLy9p9fS/7NTiY1GHZ+WTqjgARtBAE+l1T4uTRbAkk/CB1AH6KRxO5bPnH35KrrY894DltJgbch7GD6BcCT2dsYkvg2GfTYXaOe6wJtsNPIOkxoVYcTxtMNymcxAtBIP/bSP0Uvh1TM4OLfjaAeQjxW6TPuue43xcR3bBmeJBLo21MDb914zTlKgtsk0OJSDGUAEZieQOw8lFmpWAsA0GRzgzHqBssMNw1thlExBMxfy0/lXDMOKZkXj8ouRe5Hup6JMta9FbW4UBq0z0H191LxGCDDlYJlskj6ToR0Kk0w5z2vaYYZLp8ot9Ux7X581O8CHQdL2mfVLd0yLINNwBOYGZsOXoV9bc2kjlCkUWND3CoMzGmzrxEAw53mRaVNq4LKSaYBHxZSTPXYo1sdiA2oSARM+0XR1IDXVYVq1yTcuJMt05ATvosm6aifvfVRTBqdRjQx7fyfktzqzXNa6IqNIkNgZhvY2mAUbUuLbxHyHmpYweaDmvIMDpZQ5bD/ACbhWa+XRGgnTrBGhXwQPgcLzItYjppv5qvxOYvc3MWyRZozbATcWtCyxWEe4AVC2BEQwZiNpOjdtlb5vRHVG99HO+G1GteIMESCeRv09Fop46ox4a+HQCDAIPkZsehBWVHhtOYzFjzdpkai8wNeo5clbtwhdlOYFwFyBY21IP3qpXVvZVukdn2TqZsMw5s2sdBOh69FcLheCcQOGqZXiGus/wDRw+i7elUDmhw0IBHkbrf4uSMoJL0Y/IxuM2/TM0RF0ngEREAREQBERAEREAREQBERAcD2s4j3jicoy0yQJHWJ91zNdxLJFvF6beuivu2uELHOtlaTmJ6a/vZUZrujwOEaxYg2XzGWU/izcvubuFR6R6lZxHEtFNvxB8wQb9fQXELHB0g+k1zuZuTrJO2+n+VvxdNzy1tSYcQJGoFh9FtosDq+XKAymGjyHrrborJ2j2bpFjSxRplhaM219Byk6hcTgS91V7ou50u8viK6nHYwMJIEhpJ9p022n3VV2fxIJbLYL3QLbG9ugnbkkLVkLSstqZloLSNJjUdNd+q3YqsCzN8JFs4sRYxmjUFYFoo1oIAY8TfQmdiLbkx1Xxj2mqwflcXTBi+sjp/Cq6ZH5Nj6bMrAXF2bcOsTc6Cx0ShgHB7c8AkWdM6bT0v7r5WptD/wqjc14aZk7fISrKu+KXdtPigT9dT1181W6DbKPGNDQ5ph0i/np+i24DFOAubxN/pfZYtqz8TZPXYj/AusKFYUnGWh7rFp2BvtGx6qHVWW/BLPeNAG8ecKvxLiDlPx6iN9r/NW+Fque3xETB85KqnskMrWHTedvOZ+ihNiJJ4e9/jtJa2w5E6R8184TUdnMzY39QFLY7MfG0AkQeZHmLqG2oKVSoyd7DzE/rr0KpNIL2ZUMWypUzBrpOpcQALba7BSaBqQ85ratiD6RpBhbce1poscwAFuXNtM2M8zMfNR6FQsixc1zTLY+YXoo6tFbMXMOUEZS4/DblzjbopGHxZa1rj8LjoCCQZItl1EzbUKNimvdEjLA3j3uIGkSsuH1KbWQHAG8zzJj6Ae6jJDVhMs8U01KJJsWGQXSOhHzXzg/HsSAGBxbANjFgP/AGsFC4BxBz6tVp0jN01A199lMxGGa0RlMTIc1wzXJN52v7AK2PI4qk2ikoK6as6XCdo3tEVBmJ0OnvAurfCcbpPiTlcdr/VcHQxDcxaHS4C489JOiuuyuIpZpf4nzAcRGU3Fx+sLvwcrL3UW9fk483Hh1bS/R2qL5K+raM0IiIAiIgCIiAIiIAiIgOf7bN//ADkhua+vIEHUdbBcDhg1g5+eq9ZxVEPY5h0cCPdeQ8WoOpVHhwILSA4DSTMRGxj5rK5+Pfc0uFO4uBq4vUDJJmRJEdPWyhcMxDHd44coJi5/N++qxxwdUaWVN6bm5oEiRAMWk68vNY8Md+ATMvc1wBaNCXAQ4nTKZB8ln0ow/uaJlxfGOc0k2JbIOw113HkpfBa8iQy4DQLXFuZMA+yhdpmgMYxtsw8VxaP0krPBY51NhpZQXNdY9D03PrzVoxuJV7Wi6bXLIJLg0mI5HWw20K1cSfLmxJInxBsCbGOf6W1WWAwpLQ4unMczhAF945QVIxGKaweIiGwb8rRC8u2yPZWNpFkF9ssFonqTedJgq7qEHK7mJtcffoq2thW1HEyBbz9eo2WihWjwh+ZzTygRu0CBoT/Kl7Vk+THiNQNqNkENddxgxuNfZS8PhQ7QfE2TyN4BUPi7ZpNcNjM8uik8MZmpiSY8Q6Ra0bXB9lSvlLPwb28PNOJBuQBYSSfPb9FoqcMDQRyMtBOn7z1W00fhaLukEci3lG26muAdmg5oOsEQeR2nRQtIrbKmi2HS4gDckwBHXRfK7aZqk0vEI10uBfUaWEHqV94nTLz3TdvE7W4F4PystgeGG4kgSMux6mI3KhJPZdskAA/hbGTY8tB9VMwGCgtfnlpJgXn1/lQMWZ7sTFpJ5Ex73Kn4eo3IB8InxCfeZvdT2lFaPKSsjcaqNzszHUXjzF/Y/JQMRGSBF9Ii/tfdThhmVzYgPaIkzBjfkUpYEgkFsiDJGn7+ytDJ8tDSKEYytRqF8AkNI8TTEW5Rp+qv8Lx2lV8DntpvtZ1g4xsTb7Cj4yk4BziBA569IHK5VYcAxwMsDhEmJEDmPf5eahQiy+mdKxxc57X/AJQDPQzcH/qq+pWcKocwEn4QDaQYh2t4E25KsweHxOUMa9xBMioHAGIPhObUTBH/AGWxvA6oOas9+Wk3MDnN4l3Ofsck6V5ZFIva3EXDL3hI2c4EwNvONbbSp3Cu0rWVAxjpYCJMggk/28vPcrzfHMqvL3NqOeyQG5nkg6aj10+qnYDGNbQrtPhqU8sMdtlIMhw1m/srr4kH3ixLDCUaZ7XjeLU6eX8xdEActZPp7r7R4tTc/ICZmAYsT0/leT4Dj2ekKjpcWvOaIEgtABE8oiFsfxZz6oqAFjSBlveBuY9fkuuX+J5FLcdf+s4/8vVUexoqLsfjO8omTJDvkQP5V6tjFkWSCmvZm5IOEnF+giIvQoEREAREQGNR8Am9hNgSfQC5Xm3a3thSqnuxRkNcPxCb9YbHylelrnONdkKFcl48DzckAQTzI5nmuXlwyyjWP+V9zp408cZXM8yxlVoIeT4YkHqfpYa+Si4mrYuccvemIe2TEASBfoZOy7vFdhjTptLXZy1wcW5ZkSJDb6wufx9ECs2wdECDqTUOUAzcERdY2XHODSlE1seaE18rIWFwtPO4uaPhbfU28RDZ0sBbXRbuMNpBrcRLYgTA1ny3uFo45UBfkHhP/ExeRefvRTq2Fz0chGrIBPSLn9l537LV7NHDH5S6o28QQ6b3nY2UfiVJ2d+U/mJINpzX8I5XHlooXC32IAuf7XajcT05K1xNZxcwtnNYQARb/P3CTXV2W9kOlgGse7xHJltFjM6Efey3OxbMrGZS3YkkatsQ7LvKkdpcIA/NlkmLzuCNekFV9fFA5i0RUDhlgcx899Uxy7EedktocW5A8CS63PKb6+Y9wmAwWWgarXiczhHIC3i5gjxaaEKCcSXimHAuLCc3h0BgSdtoWxru7HeNZ4DroQQYjS8fur+hTJnD6NQ1WhwyPG8DTXQWK+1nVmh9J2VpL5OXU2A+LXLEHmsuGYx1EOIDTpDXTvexGog6LKmHPc6qXw4ze52iByEaDkFRxtkXs+4TEtaDnp9C/QgxFyNfK2ikcSonQQQADE6fyq7E1WsJl+Z2aT5m++sTr0WqljKkZWFzWkEiADcdSLBHD2ia9kh1FzW94SGwQGDcmeXK/wAis3Mc4Z6126hgi0Scxm0a+6j0+IPdkENzNsX2uN7G07zOy+Ck99TLTqDLEkEG0awSJ5XMKiTJMxiz4A2CWg5QA021ifvRfO7qyzNmyNMkNJO8zl5zB0Kn8Mp06Z8QD3RNgTzm5tP3aVpwOEc0lzXAlxkjUAGbAxNtPRKoiyXSr0XmXEFzmi408hyEyVppYQNqbZb29JH0CrMbghQY12YFpcQDpBuY15L5X4q0w1ogRcnU3m0EctVZbeh1+xLxOJqs0aXCTJOkX5LB73PYQ3OQd2kxBFwfW0KVgq7Mp8UixN9jaffVSsO2m4FzTFySWkcumtiFDkloiyipYXun3zFuuWYzGMsnlF772WeIwDHQ4FzbElphwn/jJnVScQXOJaypOYX3gEutM6+Q3WqnhIbLXbaW9jYe69FvZNkHuYaQYkjUSJ8wJmCCvtTFPAZmZDBYBpkgNtcQFYnHOAFOoy2xFzI/RfaL6ZiTBE20vI1LrgKHBS8k9mjoezHHG0GPdlJDgImRcGOXU7cl23CuKsrsDh4SZ8J1t+i8vbTBOUwTzEH0y6bK04PxEsdsxzdPmN7aA+45rr4+eWFKP+1HDnwRnbXk9LRcrgO2LCPxWkHm28nTQ6e6n1u0tKAWyZNxcR8oWr/UY6tsz/gZLqi7Ra6Fdr2hzSCDuFsXsnZ5BERAEREBR9rKtUUvwyWi+ZwmRpFxcfwvNHsd32cOPwkkvBcC4zBzSDNydfqvZyuI7V0HCqT3mUvgtJgtMWgg6aarL52KS/1E2/waHDyr6K/k4bHszk+ISYghsERfnp1VhiwadJrvETBBkxciT81Gx4FMfitaHlwgtGoNvD7b9V8xeNFVgovfDhJd4TJygkQRzWdGLkkaLZD4U2S1oe0DMbE33tEdbFWdQllRgJ3kmwjnfTmfRYnh5yyBDhBsdTAg+lvsqOyu6tZxAc2xHPqJ/RJu3onzsteONABe6+5PODfy0HyXN4k3pvc0Brnyb7bC2oBvP7rpqmLBw4dAJAjLMkxa+/8Ahc3jsOS2k0AAAXLbibGxlUxxasRZu/3BrKkiACCNyLxe28rfxfC1G0yKTw9p8XdvbDhue7Iid7KtdhnmH/FuRaRuYER9PqtlLigIc13wbty3HVt5BXo1e0TRu4bXLqQEZo+IEXAGw99OimUGgF0GDNhO3K+vkqng+OAq+NzgTAGYSI/5aT/Cs+N4TKWVW3zOiGGACAILb/cqzdMh+aMK9Wk1rw8B1QyWuA8TXATfzP2VtwuCGcZqrbtzSdwZkBvQgFa8LhWvfl5yXG+YEbiRM+drLYzg1RrC5rmPu4ankW8tQdpVJtIfySMRwWo0GC17X3DmiHCbiBMEXWrC4Ko05nNc2ba84O0SLaea3YTjFelTaw0s0GLtdpqSDYe/P0WvE8RqVXNc197SxpIA6ltiCJIPsvJKT96Fy9mT6T6dRpddpBE7CY39PmpGGxIeXNFnCIO38DZVeMxFRssqw4ESI8JABmwHkdSdVeYXDUmZSYZLfzO1daLn1VnGkQ2YUMRBLX0zDpm7SPbfVQm8EoucMwOwgGBPoJHupPFLObAMGRb0P0BKywTzMxJDjboTI+qp1raCfsr8fwMNZWfRL5E5A0k6RmbGp/N7BR+H4KTLHBzC0ODiIkHcSNjNuiuMVjCw921jCKjXPElwIIcCQSHeL4unJU+FwlWnUdSZDaZbmZoQHQ2YFzAJBghSm6JTdbN9Kq0wW6CbjSI0v5qbSouLc5LQzLOaYga6/stTOzzw05agIuQTJB9fMa9VFGDeAXPd+GJJYHEtMEmRsZudOSupX4IdPwzJ9VoZmdYEAwATY78pOi34+gy9Sm0wdHCA0W0AiRuR1WNWoakaQy8R9Bv5dFt/qnXyusNzcmdgNJV6dplWR8NiQ0lwlpiIEE2kzPLYq2ZQlpNQBxNyRpI+U+6pMRWe6xALmht8l3Aj85mLaxEKYMVXFFzXZDc5HD8oIJ0Ag3m/JTNP0RRrNdgMDOJA0jyPl5Qs/wDcsgAJBIbGmvS2my57EYwskOdmOki5J191MwlLKH1K+QNFmXkCBJEdZAiNQvRXXzEuKLjD9oKuZrmAZpEHMNpsDoR1VzQ7d1w78RjItIgj1aTrffRchw/GU6tTuaTBmLpGZsZcon2topgpuByuLiQ4NIvDS71uIIvyPorRyyhpOik8UJeUetcL4pTrtDmOBMAlu7Z5jVTl4+MfUovbl8NVhklt4EEXnVt9+q9K7NcY/qqIqQAZhwBkTANuWq1MHI+Jp+TMz8d49rwWyIi6TmCrOP8AC/6inAjOLtJ+YPQj9FZoqyipKmTGTi7RwH/heIMS+kJN7mw1n4dfULaf9N2SXd+/NBggRczrc28oXdIvGPGxr0e75WR+zisP2PrZXZqtNrp8OVri2NLyRBUHivZasxhcWU6gGzM2aOYEfISvQ0UPiYn6JXKyJnhVenDhlbaRMHWNvPrsrlnDX1GGtQw7hTE6ixi0iXaC4tpdenY3hFCsQalJjiNCRf3UujRa1oa0ANAgACAB0C8P6FPTZ7vnfZHjbaTruaQCdVTljqZMjwzy39V65x3s53hDqJDXXzAzBm873nbr78dj+A1szqb7c4AgxuD9+Szc/HyYdnbh5MJnMcKwDcVXa24a0ZjbXKRbkJmFH7QMD6z6dGm1rWkaDLBbaW5drW812vCeDOpeMNcZlsgG/T6eylUOAVHZpouaOZ1JP/HXfVUhHI9pFnmgntnn2DrvzND5Dx+afiA0ud/vdXVMw0ubAETOYg39lMx/ATUrMpUxDpAHQjc8tDPkrL/wDEnV9IGdib9bNXpihPJdLwJ5ccat0U2C4m8kjM3xC4dJyHWQDtPoJWzGYQlpyiCJcCDYHUx06LqKnYh7WeB7HvI8UjKN9NZ5bei53Gdi8SJa/OeQYCWx6KcuDJHbi/42UhmxyemUzy2rLz8IgFx353vPl9VN7oNEeJw2gj9SpWK7OYgUoDHNY292RHobnzUGlTrURFR2ZnNwkj1FyOnsvOU+rqSo9VUvpZPZUilf8pYADtLmiOogn2WzDzOulr+sH2ULvHOA8IO7SDI8zN7eqwo8Wb4iGOJa4Bwncx8Nr722ylQ0RTPnaBjarmUxd8g+H8oHxf8Az6xyVpw0htK4nLO8+/1VfUwbalVtWi1/eF0uF7iDNh6exUfjWLd3QptvnO3U6HzVOuqRN3SMeJPdXxFNjHB1IGHiHZQ4eKHbOs0RExdWVTMXhlgzLfmSDpM6aKFwxwFNga0ioHCQ4SHO3vIP36qvocSeav4kNIfEQQBcE6mYideQKt1t0P7Ftig1pzH22ueWvO3RfcjXh2emJzAh4JAgAC0eUevS8rjVZgb3bQe8fBAEDcb3iIGyqqWJc6rRw7bTYkXtcl3nqrRerZC2T61WWmGgCbmAJcdr6nQc/KVRVnF9TuhV8O+X5id/1srfjOCe17MM2oGhzHOaSAXPI+IRPM5vJUNHEBr6pexry0lpABLRHgB5i491MGvLJSvwbcRVpUWsDX2a6zXCS3MDJJFh5LXw91KvXZ3o0BIJ0JFxEH7hY07uJItcg3ib2++awH5e7ku0cB+be45rpcUkVV+CzwNFrwXB17GQCDOmuoMqXSe+lUdDc/eOmZgi1zBPOJ3v5BROH04a5zWwSbEwBYxe/P6BT8VgT3hbmMjKWOPUy63KAffoueXVvRL/ACYu4qycpBzZgHNgWjUzodh7r0HsLTHcvcLZnmwEaAH/AOl59wzhzqrwGgE1SWttbzJv1cd7L1rgvDW4eiyk38ov1O60OHC5dkcPMklHr7JyIi0jNCIiAIiIAiIgCIiALXVoNd8QBhbEUNJ+RZ8a0CwC+oikGJpiQYEjQxceqyREAREQHyFT8U7OUaos0NdqCBaeoVyipkxwyKpKy0Jyg7izg39j6l4DfQiFX1uAPoCTRMDcR9dNV6Yi4Zf4biapNnXHnZF5OT7E4KDUqOaQbNbPI3OlpsFv4/2Rp4h+cOyEkE2m40IuIK6QCNF9XRDiwWJY5bPGXIl8TvHR5/xXsmKFLvXVnHKWkiBqXAEhxvuPZcvjOHNNZlSo2ZzNEbu/LPpInqPT17imFFWk5jm5gRoDBkXEHa686x2CqUnhr2AQ2wJ1ncbWFt1n8zB0knFaO3i53JPs9nP4hpZLqbAWzAJ6+Xl8yoGF4r3eLY+l43+JtRhbtYZRI+KYIy7D3s62LLKJDnUw7x5Q47km0Xvc2I9lE7O8AAcatWHPIbkMzqSXO18RuPSeq5n8sbkdqa9mPHcK+riTWrF2Wk0wGyIABJAIv5lS8PWa2i99Sk0MrS8ta7xOhrW5cxiBawAHxLbxmmapNMncEXGhLh6/C48lqAY8sNIBzDFNhdPw6uc3lcwPdeUW2lYdUHcRaGNHcOGbwtAaIkwBoTbQSssH2elriXAF7ToMwE3Ec4sfRWONw0yMpAcI8JE+nLZYYjHBlEhmrYAnTYCXcoufIqJTfoL8FPxDgIoU2vLqlRjTNUEiw/vaNhzGkGeZVliSzEU2imS7KR4gRLRtcmbxpdSMfiyabqTgJLYcRoA4Qb+Rt5hbOFcPLwylQmXN8UQLCfi6lTByk19yJOlbL/sPgpfnzz3Yt8N8wI2Fl3Cp+zXCP6dhn4nRIGgibfMq4W/xcbhiSfkxuRNTyNrwERF0HgEREAREQBERAEREAREQBERAEREAREQBERAEREAREQBQuLcMZiGZKnOQRqCpqKGlJUyU2naPM+0HY1zXtFNjqjbGQ3QyZn03XOyMO4NcMmWo/UxHxAmPy9bL25cz2k7JtxJLmOyuJBcDoYgSDBgwORlZ+fh6uH6O/Dy91P8AZ5xXrYJjhk8bnz4nCoNbH8thB32XzA1xQkBoDdQAdL7SN4menkuub2CdTuHNqZScmzgCII5HylaK/Z2o2rlbSJMWMeGJ2OnoTKzpcbLDSiztXIxy9lR/vjSR+HUB3c5thB6TfZbcRTo91UqNc0ueCIAgnNAMyJtMqZj+EVmhr+7LBN3b25jl1jZfMLwirXMNaSBubD30H1XkscnJJrf2J7xStPQ7M8KFSKYGvxOy2HUe3zC7/hvCadCe7Bva5n7/AIX3gvDhQpBg11ceZOv0Hspy2uJxI4o21sy+RyHklrwERF2nKEREAREQBERAEREAREQBERAEREAREQBERAEREAREQBERAEREAREQBfF9RAacV8PqPqFuRFX2T6CIisQEREB/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" name="AutoShape 4" descr="data:image/jpeg;base64,/9j/4AAQSkZJRgABAQAAAQABAAD/2wCEAAkGBxMSEhUTEhMWFhUXGBgbFxcYGRoeHhseGh0YGB8eGRobHyggGx4lHxgXITEhJSkrLi4uGR8zODMsNygtLisBCgoKDg0OGxAQGy8mICU1KzAtLS8yLy0tLTUtLS0tLS0vNS0tLTUvNS8tLS0tLS0vLy8tKy0tLS0tLy0tLS0tLf/AABEIALEBHQMBIgACEQEDEQH/xAAbAAEAAgMBAQAAAAAAAAAAAAAABAUCAwYHAf/EADoQAAEDAgQDBgQFAwQDAQAAAAEAAhEDIQQSMUEFUWEGEyJxgZEyobHwI0LB0eEUUvEHFWKCFnLCJP/EABoBAQADAQEBAAAAAAAAAAAAAAABAgUEAwb/xAAtEQACAgICAgAGAQIHAAAAAAAAAQIRAyEEEjFBEyIyUWGRgRRxBRUjQlKx8P/aAAwDAQACEQMRAD8A9xREQBERAEVN2i4yKDQA4Bx9SBzj91yPEOJ1XTD8zv8AlMfwuLPzYYn18s6cXGlkV+Ed1W4kxr20wcziYgbef7Kn47x8NOWm8GPiLTvykeS4YY57g4PIAmC0WPuLx9VWVqrQDlkaXB8+criyc6U118WdmPhJO3s6rHdoaopuIqukRud9LjqtPC+1Nek6HSQdngx5ibjy81x7MSc5LifCAQOuxn9Oi018RVfVc3M7T6jf72Xj2yJpxb/Z0fBhTTSPQa/aqvqHa/CMrb+VlDxPa3FUx43yZ0a1tt7iP1K5nAMrVKbD3bvCDA0+K2YG0HoVtwVDEMdLGAtIEue+CCNtyY19VZ5stXb/AGU+DjT8I7Tgv+oDXQ2sL/3ARPobfNdrhcUyo3MxwcOn68l5a9oj8YMkizh+hIBWnB1KlI5mOJuCe7JHPbbyK9sHNmvr2jwy8WEvp0evIue4L2iDxlreF2zzADvP+089uXJdCtXHkjNXFmfOEoOmERFcoEREAREQBERAEREAREQBERAEREAREQBERAEREBrxFYMaXOMACSuK432yeCRThjeZgnz5DyVp2y4k1rRRB8T5PoBN/PX0Xm2IoHT5X91l8vkyU+kGaPE48Wu0jDHcXqd6HOeHAlrpJJMA8/T5KRxLG3J6eE/4VFiaBkXsA4xc6R6LSS52WmLkkZRO8wPSbLgjiUjSpItv91YGukS7Y2/dTeEYV5cKlWn4YmHRedLa7zBHJReDcG7qsDVc17gCWtE5c0iJJ1iSYiyu8RiSDfU/W6rNqOird/SfRSpta6pTY1uYwXAaEWuDp6L485mAZnSBciNeQ6L7Xe6i2GwSd7m558vRQf6054dEjWPkvB5CFC9mt+YDO/N4dMtiZ2dMD9VZUBmaXB0ExfVVPEuLNDhyEZspm3l+yxo8VNSp+F/aZDzlzC0ZTrM81dSbVpEuJYYmlm8LvFvyPoev3qpDaDAw6jqSZ9dZVaatKZe+XGRazR05mFLwjQ+B3gadGmCc3MgExz5p2foho102VJ8Mg7wR4vKdF0nAO1b2BrKkuYLSfiHruAuc4lRcXCmXzfLIGvIEt89F9YRQcGPgBwgHnz1XvjyPH80dHnPGpqmeu0qgcA5pkESCs15fge0DqLj3boBBtqJ2MHe+vTddR2a7U987uqtn/lcNHemxWth5sMlJ6Zm5OJOG1tHUIiLsOUIiIAiIgCIiAIiIAiIgCIiAIiIAiIgCxe8AEkwBcnkslxXazizn1e4Y4BjL1I1LozAE8hIK88uRY42emLG5yopeO46nVxby1xIgwdrNDTrfU/JUtd4guM2OXbYB3tBCzxbjIIkbkidDr05qsxBczxXc0EktdJB+E39h7clhzuTt+zaxxpUiLjaD87MzcpcAGtB1vAsJIJkcle1OGUqGUhn4gbJdJd4ouROm/uofBKofj5eZIpPI6O8On/Uu9la8bfFQGREGbfmHXqPovKU3GkXe2ZYdga12eznanfyn70UYtcQc4cBsT/NwVIMWI0teOa0cQexrS+DMaXuTyHNeE5WyYkAUnOYXNc52U+wHQ+qVaFNhBc/MDqAIv87aqHhcdkoQ4gOLiS2fS/Sy+jvKj84dmiCJjxbe3JTGDtpaPRlp/R0gxwFi7S2k2uP5Gy30cWDT/EY14AhvhH0Pkq6jUqMdDhDdYkk6fNSntE/huffXa3sFdP8A5Hm0QgKYk90Im5bMjq3f9FudirN1BBBaRAnYa6f5W1tJt4MHnz80xBblvBPMwrdkyT7WqvayMmaSJLTqdREeRKj4fFVASILn3yzo2dJ8Mxa+/msGNINrbkRbl6WVpg6rmsaGtaAJmCb5uevPXkpaX2IeiBxLGF5E0qbSLF0gmdOQIH8LfgsQJBiXDQzobGR7KRg6gbmbUAaYAzAEge+mui14OiymHZ8pBiCbwbm1tDPyVLoj8HofZfjXeDu6hJfJynmImCeYv7Lol5LhZDgW1MsfDqY5Q4Gxt11XZ8B7RSC3EOgiIMa+cW5X6rV4nMTXSb39zM5PGp9ofo6dF8a6RI0X1aZwhERAEREAREQBERAEREAREQBERAaMdiBTpvefytJ/Ye68ebxY1nOBaRJzF0ySSRqIEG5Psu4/1CxjgwURYOEuPMXt8lxfDKTGzIEkQDy5R7fRZXLy9p9fS/7NTiY1GHZ+WTqjgARtBAE+l1T4uTRbAkk/CB1AH6KRxO5bPnH35KrrY894DltJgbch7GD6BcCT2dsYkvg2GfTYXaOe6wJtsNPIOkxoVYcTxtMNymcxAtBIP/bSP0Uvh1TM4OLfjaAeQjxW6TPuue43xcR3bBmeJBLo21MDb914zTlKgtsk0OJSDGUAEZieQOw8lFmpWAsA0GRzgzHqBssMNw1thlExBMxfy0/lXDMOKZkXj8ouRe5Hup6JMta9FbW4UBq0z0H191LxGCDDlYJlskj6ToR0Kk0w5z2vaYYZLp8ot9Ux7X581O8CHQdL2mfVLd0yLINNwBOYGZsOXoV9bc2kjlCkUWND3CoMzGmzrxEAw53mRaVNq4LKSaYBHxZSTPXYo1sdiA2oSARM+0XR1IDXVYVq1yTcuJMt05ATvosm6aifvfVRTBqdRjQx7fyfktzqzXNa6IqNIkNgZhvY2mAUbUuLbxHyHmpYweaDmvIMDpZQ5bD/ACbhWa+XRGgnTrBGhXwQPgcLzItYjppv5qvxOYvc3MWyRZozbATcWtCyxWEe4AVC2BEQwZiNpOjdtlb5vRHVG99HO+G1GteIMESCeRv09Fop46ox4a+HQCDAIPkZsehBWVHhtOYzFjzdpkai8wNeo5clbtwhdlOYFwFyBY21IP3qpXVvZVukdn2TqZsMw5s2sdBOh69FcLheCcQOGqZXiGus/wDRw+i7elUDmhw0IBHkbrf4uSMoJL0Y/IxuM2/TM0RF0ngEREAREQBERAEREAREQBERAcD2s4j3jicoy0yQJHWJ91zNdxLJFvF6beuivu2uELHOtlaTmJ6a/vZUZrujwOEaxYg2XzGWU/izcvubuFR6R6lZxHEtFNvxB8wQb9fQXELHB0g+k1zuZuTrJO2+n+VvxdNzy1tSYcQJGoFh9FtosDq+XKAymGjyHrrborJ2j2bpFjSxRplhaM219Byk6hcTgS91V7ou50u8viK6nHYwMJIEhpJ9p022n3VV2fxIJbLYL3QLbG9ugnbkkLVkLSstqZloLSNJjUdNd+q3YqsCzN8JFs4sRYxmjUFYFoo1oIAY8TfQmdiLbkx1Xxj2mqwflcXTBi+sjp/Cq6ZH5Nj6bMrAXF2bcOsTc6Cx0ShgHB7c8AkWdM6bT0v7r5WptD/wqjc14aZk7fISrKu+KXdtPigT9dT1181W6DbKPGNDQ5ph0i/np+i24DFOAubxN/pfZYtqz8TZPXYj/AusKFYUnGWh7rFp2BvtGx6qHVWW/BLPeNAG8ecKvxLiDlPx6iN9r/NW+Fque3xETB85KqnskMrWHTedvOZ+ihNiJJ4e9/jtJa2w5E6R8184TUdnMzY39QFLY7MfG0AkQeZHmLqG2oKVSoyd7DzE/rr0KpNIL2ZUMWypUzBrpOpcQALba7BSaBqQ85ratiD6RpBhbce1poscwAFuXNtM2M8zMfNR6FQsixc1zTLY+YXoo6tFbMXMOUEZS4/DblzjbopGHxZa1rj8LjoCCQZItl1EzbUKNimvdEjLA3j3uIGkSsuH1KbWQHAG8zzJj6Ae6jJDVhMs8U01KJJsWGQXSOhHzXzg/HsSAGBxbANjFgP/AGsFC4BxBz6tVp0jN01A199lMxGGa0RlMTIc1wzXJN52v7AK2PI4qk2ikoK6as6XCdo3tEVBmJ0OnvAurfCcbpPiTlcdr/VcHQxDcxaHS4C489JOiuuyuIpZpf4nzAcRGU3Fx+sLvwcrL3UW9fk483Hh1bS/R2qL5K+raM0IiIAiIgCIiAIiIAiIgOf7bN//ADkhua+vIEHUdbBcDhg1g5+eq9ZxVEPY5h0cCPdeQ8WoOpVHhwILSA4DSTMRGxj5rK5+Pfc0uFO4uBq4vUDJJmRJEdPWyhcMxDHd44coJi5/N++qxxwdUaWVN6bm5oEiRAMWk68vNY8Md+ATMvc1wBaNCXAQ4nTKZB8ln0ow/uaJlxfGOc0k2JbIOw113HkpfBa8iQy4DQLXFuZMA+yhdpmgMYxtsw8VxaP0krPBY51NhpZQXNdY9D03PrzVoxuJV7Wi6bXLIJLg0mI5HWw20K1cSfLmxJInxBsCbGOf6W1WWAwpLQ4unMczhAF945QVIxGKaweIiGwb8rRC8u2yPZWNpFkF9ssFonqTedJgq7qEHK7mJtcffoq2thW1HEyBbz9eo2WihWjwh+ZzTygRu0CBoT/Kl7Vk+THiNQNqNkENddxgxuNfZS8PhQ7QfE2TyN4BUPi7ZpNcNjM8uik8MZmpiSY8Q6Ra0bXB9lSvlLPwb28PNOJBuQBYSSfPb9FoqcMDQRyMtBOn7z1W00fhaLukEci3lG26muAdmg5oOsEQeR2nRQtIrbKmi2HS4gDckwBHXRfK7aZqk0vEI10uBfUaWEHqV94nTLz3TdvE7W4F4PystgeGG4kgSMux6mI3KhJPZdskAA/hbGTY8tB9VMwGCgtfnlpJgXn1/lQMWZ7sTFpJ5Ex73Kn4eo3IB8InxCfeZvdT2lFaPKSsjcaqNzszHUXjzF/Y/JQMRGSBF9Ii/tfdThhmVzYgPaIkzBjfkUpYEgkFsiDJGn7+ytDJ8tDSKEYytRqF8AkNI8TTEW5Rp+qv8Lx2lV8DntpvtZ1g4xsTb7Cj4yk4BziBA569IHK5VYcAxwMsDhEmJEDmPf5eahQiy+mdKxxc57X/AJQDPQzcH/qq+pWcKocwEn4QDaQYh2t4E25KsweHxOUMa9xBMioHAGIPhObUTBH/AGWxvA6oOas9+Wk3MDnN4l3Ofsck6V5ZFIva3EXDL3hI2c4EwNvONbbSp3Cu0rWVAxjpYCJMggk/28vPcrzfHMqvL3NqOeyQG5nkg6aj10+qnYDGNbQrtPhqU8sMdtlIMhw1m/srr4kH3ixLDCUaZ7XjeLU6eX8xdEActZPp7r7R4tTc/ICZmAYsT0/leT4Dj2ekKjpcWvOaIEgtABE8oiFsfxZz6oqAFjSBlveBuY9fkuuX+J5FLcdf+s4/8vVUexoqLsfjO8omTJDvkQP5V6tjFkWSCmvZm5IOEnF+giIvQoEREAREQGNR8Am9hNgSfQC5Xm3a3thSqnuxRkNcPxCb9YbHylelrnONdkKFcl48DzckAQTzI5nmuXlwyyjWP+V9zp408cZXM8yxlVoIeT4YkHqfpYa+Si4mrYuccvemIe2TEASBfoZOy7vFdhjTptLXZy1wcW5ZkSJDb6wufx9ECs2wdECDqTUOUAzcERdY2XHODSlE1seaE18rIWFwtPO4uaPhbfU28RDZ0sBbXRbuMNpBrcRLYgTA1ny3uFo45UBfkHhP/ExeRefvRTq2Fz0chGrIBPSLn9l537LV7NHDH5S6o28QQ6b3nY2UfiVJ2d+U/mJINpzX8I5XHlooXC32IAuf7XajcT05K1xNZxcwtnNYQARb/P3CTXV2W9kOlgGse7xHJltFjM6Efey3OxbMrGZS3YkkatsQ7LvKkdpcIA/NlkmLzuCNekFV9fFA5i0RUDhlgcx899Uxy7EedktocW5A8CS63PKb6+Y9wmAwWWgarXiczhHIC3i5gjxaaEKCcSXimHAuLCc3h0BgSdtoWxru7HeNZ4DroQQYjS8fur+hTJnD6NQ1WhwyPG8DTXQWK+1nVmh9J2VpL5OXU2A+LXLEHmsuGYx1EOIDTpDXTvexGog6LKmHPc6qXw4ze52iByEaDkFRxtkXs+4TEtaDnp9C/QgxFyNfK2ikcSonQQQADE6fyq7E1WsJl+Z2aT5m++sTr0WqljKkZWFzWkEiADcdSLBHD2ia9kh1FzW94SGwQGDcmeXK/wAis3Mc4Z6126hgi0Scxm0a+6j0+IPdkENzNsX2uN7G07zOy+Ck99TLTqDLEkEG0awSJ5XMKiTJMxiz4A2CWg5QA021ifvRfO7qyzNmyNMkNJO8zl5zB0Kn8Mp06Z8QD3RNgTzm5tP3aVpwOEc0lzXAlxkjUAGbAxNtPRKoiyXSr0XmXEFzmi408hyEyVppYQNqbZb29JH0CrMbghQY12YFpcQDpBuY15L5X4q0w1ogRcnU3m0EctVZbeh1+xLxOJqs0aXCTJOkX5LB73PYQ3OQd2kxBFwfW0KVgq7Mp8UixN9jaffVSsO2m4FzTFySWkcumtiFDkloiyipYXun3zFuuWYzGMsnlF772WeIwDHQ4FzbElphwn/jJnVScQXOJaypOYX3gEutM6+Q3WqnhIbLXbaW9jYe69FvZNkHuYaQYkjUSJ8wJmCCvtTFPAZmZDBYBpkgNtcQFYnHOAFOoy2xFzI/RfaL6ZiTBE20vI1LrgKHBS8k9mjoezHHG0GPdlJDgImRcGOXU7cl23CuKsrsDh4SZ8J1t+i8vbTBOUwTzEH0y6bK04PxEsdsxzdPmN7aA+45rr4+eWFKP+1HDnwRnbXk9LRcrgO2LCPxWkHm28nTQ6e6n1u0tKAWyZNxcR8oWr/UY6tsz/gZLqi7Ra6Fdr2hzSCDuFsXsnZ5BERAEREBR9rKtUUvwyWi+ZwmRpFxcfwvNHsd32cOPwkkvBcC4zBzSDNydfqvZyuI7V0HCqT3mUvgtJgtMWgg6aarL52KS/1E2/waHDyr6K/k4bHszk+ISYghsERfnp1VhiwadJrvETBBkxciT81Gx4FMfitaHlwgtGoNvD7b9V8xeNFVgovfDhJd4TJygkQRzWdGLkkaLZD4U2S1oe0DMbE33tEdbFWdQllRgJ3kmwjnfTmfRYnh5yyBDhBsdTAg+lvsqOyu6tZxAc2xHPqJ/RJu3onzsteONABe6+5PODfy0HyXN4k3pvc0Brnyb7bC2oBvP7rpqmLBw4dAJAjLMkxa+/8Ahc3jsOS2k0AAAXLbibGxlUxxasRZu/3BrKkiACCNyLxe28rfxfC1G0yKTw9p8XdvbDhue7Iid7KtdhnmH/FuRaRuYER9PqtlLigIc13wbty3HVt5BXo1e0TRu4bXLqQEZo+IEXAGw99OimUGgF0GDNhO3K+vkqng+OAq+NzgTAGYSI/5aT/Cs+N4TKWVW3zOiGGACAILb/cqzdMh+aMK9Wk1rw8B1QyWuA8TXATfzP2VtwuCGcZqrbtzSdwZkBvQgFa8LhWvfl5yXG+YEbiRM+drLYzg1RrC5rmPu4ankW8tQdpVJtIfySMRwWo0GC17X3DmiHCbiBMEXWrC4Ko05nNc2ba84O0SLaea3YTjFelTaw0s0GLtdpqSDYe/P0WvE8RqVXNc197SxpIA6ltiCJIPsvJKT96Fy9mT6T6dRpddpBE7CY39PmpGGxIeXNFnCIO38DZVeMxFRssqw4ESI8JABmwHkdSdVeYXDUmZSYZLfzO1daLn1VnGkQ2YUMRBLX0zDpm7SPbfVQm8EoucMwOwgGBPoJHupPFLObAMGRb0P0BKywTzMxJDjboTI+qp1raCfsr8fwMNZWfRL5E5A0k6RmbGp/N7BR+H4KTLHBzC0ODiIkHcSNjNuiuMVjCw921jCKjXPElwIIcCQSHeL4unJU+FwlWnUdSZDaZbmZoQHQ2YFzAJBghSm6JTdbN9Kq0wW6CbjSI0v5qbSouLc5LQzLOaYga6/stTOzzw05agIuQTJB9fMa9VFGDeAXPd+GJJYHEtMEmRsZudOSupX4IdPwzJ9VoZmdYEAwATY78pOi34+gy9Sm0wdHCA0W0AiRuR1WNWoakaQy8R9Bv5dFt/qnXyusNzcmdgNJV6dplWR8NiQ0lwlpiIEE2kzPLYq2ZQlpNQBxNyRpI+U+6pMRWe6xALmht8l3Aj85mLaxEKYMVXFFzXZDc5HD8oIJ0Ag3m/JTNP0RRrNdgMDOJA0jyPl5Qs/wDcsgAJBIbGmvS2my57EYwskOdmOki5J191MwlLKH1K+QNFmXkCBJEdZAiNQvRXXzEuKLjD9oKuZrmAZpEHMNpsDoR1VzQ7d1w78RjItIgj1aTrffRchw/GU6tTuaTBmLpGZsZcon2topgpuByuLiQ4NIvDS71uIIvyPorRyyhpOik8UJeUetcL4pTrtDmOBMAlu7Z5jVTl4+MfUovbl8NVhklt4EEXnVt9+q9K7NcY/qqIqQAZhwBkTANuWq1MHI+Jp+TMz8d49rwWyIi6TmCrOP8AC/6inAjOLtJ+YPQj9FZoqyipKmTGTi7RwH/heIMS+kJN7mw1n4dfULaf9N2SXd+/NBggRczrc28oXdIvGPGxr0e75WR+zisP2PrZXZqtNrp8OVri2NLyRBUHivZasxhcWU6gGzM2aOYEfISvQ0UPiYn6JXKyJnhVenDhlbaRMHWNvPrsrlnDX1GGtQw7hTE6ixi0iXaC4tpdenY3hFCsQalJjiNCRf3UujRa1oa0ANAgACAB0C8P6FPTZ7vnfZHjbaTruaQCdVTljqZMjwzy39V65x3s53hDqJDXXzAzBm873nbr78dj+A1szqb7c4AgxuD9+Szc/HyYdnbh5MJnMcKwDcVXa24a0ZjbXKRbkJmFH7QMD6z6dGm1rWkaDLBbaW5drW812vCeDOpeMNcZlsgG/T6eylUOAVHZpouaOZ1JP/HXfVUhHI9pFnmgntnn2DrvzND5Dx+afiA0ud/vdXVMw0ubAETOYg39lMx/ATUrMpUxDpAHQjc8tDPkrL/wDEnV9IGdib9bNXpihPJdLwJ5ccat0U2C4m8kjM3xC4dJyHWQDtPoJWzGYQlpyiCJcCDYHUx06LqKnYh7WeB7HvI8UjKN9NZ5bei53Gdi8SJa/OeQYCWx6KcuDJHbi/42UhmxyemUzy2rLz8IgFx353vPl9VN7oNEeJw2gj9SpWK7OYgUoDHNY292RHobnzUGlTrURFR2ZnNwkj1FyOnsvOU+rqSo9VUvpZPZUilf8pYADtLmiOogn2WzDzOulr+sH2ULvHOA8IO7SDI8zN7eqwo8Wb4iGOJa4Bwncx8Nr722ylQ0RTPnaBjarmUxd8g+H8oHxf8Az6xyVpw0htK4nLO8+/1VfUwbalVtWi1/eF0uF7iDNh6exUfjWLd3QptvnO3U6HzVOuqRN3SMeJPdXxFNjHB1IGHiHZQ4eKHbOs0RExdWVTMXhlgzLfmSDpM6aKFwxwFNga0ioHCQ4SHO3vIP36qvocSeav4kNIfEQQBcE6mYideQKt1t0P7Ftig1pzH22ueWvO3RfcjXh2emJzAh4JAgAC0eUevS8rjVZgb3bQe8fBAEDcb3iIGyqqWJc6rRw7bTYkXtcl3nqrRerZC2T61WWmGgCbmAJcdr6nQc/KVRVnF9TuhV8O+X5id/1srfjOCe17MM2oGhzHOaSAXPI+IRPM5vJUNHEBr6pexry0lpABLRHgB5i491MGvLJSvwbcRVpUWsDX2a6zXCS3MDJJFh5LXw91KvXZ3o0BIJ0JFxEH7hY07uJItcg3ib2++awH5e7ku0cB+be45rpcUkVV+CzwNFrwXB17GQCDOmuoMqXSe+lUdDc/eOmZgi1zBPOJ3v5BROH04a5zWwSbEwBYxe/P6BT8VgT3hbmMjKWOPUy63KAffoueXVvRL/ACYu4qycpBzZgHNgWjUzodh7r0HsLTHcvcLZnmwEaAH/AOl59wzhzqrwGgE1SWttbzJv1cd7L1rgvDW4eiyk38ov1O60OHC5dkcPMklHr7JyIi0jNCIiAIiIAiIgCIiALXVoNd8QBhbEUNJ+RZ8a0CwC+oikGJpiQYEjQxceqyREAREQHyFT8U7OUaos0NdqCBaeoVyipkxwyKpKy0Jyg7izg39j6l4DfQiFX1uAPoCTRMDcR9dNV6Yi4Zf4biapNnXHnZF5OT7E4KDUqOaQbNbPI3OlpsFv4/2Rp4h+cOyEkE2m40IuIK6QCNF9XRDiwWJY5bPGXIl8TvHR5/xXsmKFLvXVnHKWkiBqXAEhxvuPZcvjOHNNZlSo2ZzNEbu/LPpInqPT17imFFWk5jm5gRoDBkXEHa686x2CqUnhr2AQ2wJ1ncbWFt1n8zB0knFaO3i53JPs9nP4hpZLqbAWzAJ6+Xl8yoGF4r3eLY+l43+JtRhbtYZRI+KYIy7D3s62LLKJDnUw7x5Q47km0Xvc2I9lE7O8AAcatWHPIbkMzqSXO18RuPSeq5n8sbkdqa9mPHcK+riTWrF2Wk0wGyIABJAIv5lS8PWa2i99Sk0MrS8ta7xOhrW5cxiBawAHxLbxmmapNMncEXGhLh6/C48lqAY8sNIBzDFNhdPw6uc3lcwPdeUW2lYdUHcRaGNHcOGbwtAaIkwBoTbQSssH2elriXAF7ToMwE3Ec4sfRWONw0yMpAcI8JE+nLZYYjHBlEhmrYAnTYCXcoufIqJTfoL8FPxDgIoU2vLqlRjTNUEiw/vaNhzGkGeZVliSzEU2imS7KR4gRLRtcmbxpdSMfiyabqTgJLYcRoA4Qb+Rt5hbOFcPLwylQmXN8UQLCfi6lTByk19yJOlbL/sPgpfnzz3Yt8N8wI2Fl3Cp+zXCP6dhn4nRIGgibfMq4W/xcbhiSfkxuRNTyNrwERF0HgEREAREQBERAEREAREQBERAEREAREQBERAEREAREQBQuLcMZiGZKnOQRqCpqKGlJUyU2naPM+0HY1zXtFNjqjbGQ3QyZn03XOyMO4NcMmWo/UxHxAmPy9bL25cz2k7JtxJLmOyuJBcDoYgSDBgwORlZ+fh6uH6O/Dy91P8AZ5xXrYJjhk8bnz4nCoNbH8thB32XzA1xQkBoDdQAdL7SN4menkuub2CdTuHNqZScmzgCII5HylaK/Z2o2rlbSJMWMeGJ2OnoTKzpcbLDSiztXIxy9lR/vjSR+HUB3c5thB6TfZbcRTo91UqNc0ueCIAgnNAMyJtMqZj+EVmhr+7LBN3b25jl1jZfMLwirXMNaSBubD30H1XkscnJJrf2J7xStPQ7M8KFSKYGvxOy2HUe3zC7/hvCadCe7Bva5n7/AIX3gvDhQpBg11ceZOv0Hspy2uJxI4o21sy+RyHklrwERF2nKEREAREQBERAEREAREQBERAEREAREQBERAEREAREQBERAEREAREQBfF9RAacV8PqPqFuRFX2T6CIisQEREB//9k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054" name="Picture 6" descr="http://www.allthingsclipart.com/05/fried.chicken.03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0" y="3048000"/>
            <a:ext cx="3738829" cy="26098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07283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gency FB" panose="020B0503020202020204" pitchFamily="34" charset="0"/>
              </a:rPr>
              <a:t>s</a:t>
            </a:r>
            <a:r>
              <a:rPr lang="en-US" dirty="0" smtClean="0">
                <a:latin typeface="Agency FB" panose="020B0503020202020204" pitchFamily="34" charset="0"/>
              </a:rPr>
              <a:t>andwich</a:t>
            </a:r>
            <a:endParaRPr lang="en-US" dirty="0">
              <a:latin typeface="Agency FB" panose="020B0503020202020204" pitchFamily="34" charset="0"/>
            </a:endParaRPr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1151" y="2895600"/>
            <a:ext cx="3657298" cy="2797833"/>
          </a:xfrm>
        </p:spPr>
      </p:pic>
    </p:spTree>
    <p:extLst>
      <p:ext uri="{BB962C8B-B14F-4D97-AF65-F5344CB8AC3E}">
        <p14:creationId xmlns:p14="http://schemas.microsoft.com/office/powerpoint/2010/main" val="10919794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516779" y="609600"/>
            <a:ext cx="6589199" cy="1280890"/>
          </a:xfrm>
        </p:spPr>
        <p:txBody>
          <a:bodyPr/>
          <a:lstStyle/>
          <a:p>
            <a:r>
              <a:rPr lang="en-US" dirty="0" smtClean="0">
                <a:latin typeface="Agency FB" pitchFamily="34" charset="0"/>
              </a:rPr>
              <a:t>salad</a:t>
            </a:r>
            <a:endParaRPr lang="en-US" dirty="0">
              <a:latin typeface="Agency FB" pitchFamily="34" charset="0"/>
            </a:endParaRPr>
          </a:p>
        </p:txBody>
      </p:sp>
      <p:pic>
        <p:nvPicPr>
          <p:cNvPr id="5" name="Picture 2" descr="http://worldartsme.com/images/green-salad-clipart-1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3276600"/>
            <a:ext cx="5050759" cy="21492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441516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</a:t>
            </a:r>
            <a:r>
              <a:rPr lang="en-US" dirty="0" smtClean="0">
                <a:latin typeface="Agency FB" panose="020B0503020202020204" pitchFamily="34" charset="0"/>
              </a:rPr>
              <a:t>noodles</a:t>
            </a:r>
            <a:endParaRPr lang="en-US" dirty="0">
              <a:latin typeface="Agency FB" panose="020B0503020202020204" pitchFamily="34" charset="0"/>
            </a:endParaRPr>
          </a:p>
        </p:txBody>
      </p:sp>
      <p:pic>
        <p:nvPicPr>
          <p:cNvPr id="1028" name="Picture 4" descr="Spaghetti, Noodles, Pasta, Foods, Edible, Yellow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2209800"/>
            <a:ext cx="4162425" cy="36503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012175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Agency FB" panose="020B0503020202020204" pitchFamily="34" charset="0"/>
              </a:rPr>
              <a:t>pork</a:t>
            </a:r>
            <a:endParaRPr lang="en-US" dirty="0">
              <a:latin typeface="Agency FB" panose="020B0503020202020204" pitchFamily="34" charset="0"/>
            </a:endParaRP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9600" y="1905000"/>
            <a:ext cx="3200400" cy="32004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050" name="Picture 2" descr="http://www.clker.com/cliparts/d/7/d/f/1194986277899950389steak-v0.1.svg.med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4114800"/>
            <a:ext cx="1782006" cy="1924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231736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Agency FB" panose="020B0503020202020204" pitchFamily="34" charset="0"/>
              </a:rPr>
              <a:t>fish</a:t>
            </a:r>
            <a:endParaRPr lang="en-US" dirty="0">
              <a:latin typeface="Agency FB" panose="020B0503020202020204" pitchFamily="34" charset="0"/>
            </a:endParaRPr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2200" y="3810000"/>
            <a:ext cx="5318329" cy="2562544"/>
          </a:xfrm>
        </p:spPr>
      </p:pic>
    </p:spTree>
    <p:extLst>
      <p:ext uri="{BB962C8B-B14F-4D97-AF65-F5344CB8AC3E}">
        <p14:creationId xmlns:p14="http://schemas.microsoft.com/office/powerpoint/2010/main" val="40650595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Agency FB" panose="020B0503020202020204" pitchFamily="34" charset="0"/>
              </a:rPr>
              <a:t>egg</a:t>
            </a:r>
            <a:endParaRPr lang="en-US" dirty="0">
              <a:latin typeface="Agency FB" panose="020B0503020202020204" pitchFamily="34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9917" y="2133600"/>
            <a:ext cx="5037666" cy="3778250"/>
          </a:xfrm>
        </p:spPr>
      </p:pic>
    </p:spTree>
    <p:extLst>
      <p:ext uri="{BB962C8B-B14F-4D97-AF65-F5344CB8AC3E}">
        <p14:creationId xmlns:p14="http://schemas.microsoft.com/office/powerpoint/2010/main" val="24319073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524000" y="609600"/>
            <a:ext cx="6589199" cy="1280890"/>
          </a:xfrm>
        </p:spPr>
        <p:txBody>
          <a:bodyPr/>
          <a:lstStyle/>
          <a:p>
            <a:r>
              <a:rPr lang="en-US" dirty="0" smtClean="0">
                <a:latin typeface="Agency FB" panose="020B0503020202020204" pitchFamily="34" charset="0"/>
              </a:rPr>
              <a:t>soup</a:t>
            </a:r>
            <a:endParaRPr lang="en-US" dirty="0">
              <a:latin typeface="Agency FB" panose="020B0503020202020204" pitchFamily="34" charset="0"/>
            </a:endParaRPr>
          </a:p>
        </p:txBody>
      </p:sp>
      <p:pic>
        <p:nvPicPr>
          <p:cNvPr id="3074" name="Picture 2" descr="http://cliparts.co/cliparts/pc5/8gX/pc58gXbXi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0" y="2266707"/>
            <a:ext cx="4120709" cy="45912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891003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 smtClean="0">
                <a:latin typeface="Agency FB" panose="020B0503020202020204" pitchFamily="34" charset="0"/>
              </a:rPr>
              <a:t> beef</a:t>
            </a:r>
            <a:endParaRPr lang="en-US" sz="4000" dirty="0">
              <a:latin typeface="Agency FB" panose="020B050302020202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1776" y="3124200"/>
            <a:ext cx="3913292" cy="31242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5600" y="3276600"/>
            <a:ext cx="1133142" cy="12573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99793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524000" y="533400"/>
            <a:ext cx="6589199" cy="1280890"/>
          </a:xfrm>
        </p:spPr>
        <p:txBody>
          <a:bodyPr/>
          <a:lstStyle/>
          <a:p>
            <a:r>
              <a:rPr lang="en-US" dirty="0" smtClean="0">
                <a:latin typeface="Agency FB" panose="020B0503020202020204" pitchFamily="34" charset="0"/>
              </a:rPr>
              <a:t>French fries</a:t>
            </a:r>
            <a:endParaRPr lang="en-US" dirty="0">
              <a:latin typeface="Agency FB" panose="020B0503020202020204" pitchFamily="34" charset="0"/>
            </a:endParaRP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>
                        <a14:backgroundMark x1="57790" y1="21341" x2="58711" y2="1945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0400" y="2451100"/>
            <a:ext cx="5875866" cy="4406900"/>
          </a:xfrm>
        </p:spPr>
      </p:pic>
    </p:spTree>
    <p:extLst>
      <p:ext uri="{BB962C8B-B14F-4D97-AF65-F5344CB8AC3E}">
        <p14:creationId xmlns:p14="http://schemas.microsoft.com/office/powerpoint/2010/main" val="8151774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Agency FB" panose="020B0503020202020204" pitchFamily="34" charset="0"/>
              </a:rPr>
              <a:t>potato</a:t>
            </a:r>
            <a:endParaRPr lang="en-US" dirty="0">
              <a:latin typeface="Agency FB" panose="020B0503020202020204" pitchFamily="34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5521" b="90000" l="5886" r="9390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7579" y="2520127"/>
            <a:ext cx="4522342" cy="3005196"/>
          </a:xfrm>
        </p:spPr>
      </p:pic>
    </p:spTree>
    <p:extLst>
      <p:ext uri="{BB962C8B-B14F-4D97-AF65-F5344CB8AC3E}">
        <p14:creationId xmlns:p14="http://schemas.microsoft.com/office/powerpoint/2010/main" val="29194349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905000" y="2209800"/>
            <a:ext cx="6591985" cy="1468800"/>
          </a:xfrm>
        </p:spPr>
        <p:txBody>
          <a:bodyPr/>
          <a:lstStyle/>
          <a:p>
            <a:r>
              <a:rPr lang="en-US" dirty="0" smtClean="0">
                <a:latin typeface="Agency FB" panose="020B0503020202020204" pitchFamily="34" charset="0"/>
              </a:rPr>
              <a:t>2. fruits</a:t>
            </a:r>
            <a:endParaRPr lang="en-US" dirty="0">
              <a:latin typeface="Agency FB" panose="020B0503020202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8800" y="3962400"/>
            <a:ext cx="2543392" cy="25755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69558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Agency FB" panose="020B0503020202020204" pitchFamily="34" charset="0"/>
              </a:rPr>
              <a:t>apple</a:t>
            </a:r>
            <a:endParaRPr lang="en-US" dirty="0">
              <a:latin typeface="Agency FB" panose="020B0503020202020204" pitchFamily="34" charset="0"/>
            </a:endParaRPr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2800" y="2362200"/>
            <a:ext cx="3083561" cy="4086644"/>
          </a:xfrm>
        </p:spPr>
      </p:pic>
    </p:spTree>
    <p:extLst>
      <p:ext uri="{BB962C8B-B14F-4D97-AF65-F5344CB8AC3E}">
        <p14:creationId xmlns:p14="http://schemas.microsoft.com/office/powerpoint/2010/main" val="17088836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Agency FB" panose="020B0503020202020204" pitchFamily="34" charset="0"/>
              </a:rPr>
              <a:t>grapes</a:t>
            </a:r>
            <a:endParaRPr lang="en-US" dirty="0">
              <a:latin typeface="Agency FB" panose="020B0503020202020204" pitchFamily="34" charset="0"/>
            </a:endParaRPr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4800" y="1828800"/>
            <a:ext cx="2414889" cy="3672455"/>
          </a:xfrm>
        </p:spPr>
      </p:pic>
    </p:spTree>
    <p:extLst>
      <p:ext uri="{BB962C8B-B14F-4D97-AF65-F5344CB8AC3E}">
        <p14:creationId xmlns:p14="http://schemas.microsoft.com/office/powerpoint/2010/main" val="39179446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752600" y="609600"/>
            <a:ext cx="6589199" cy="1280890"/>
          </a:xfrm>
        </p:spPr>
        <p:txBody>
          <a:bodyPr/>
          <a:lstStyle/>
          <a:p>
            <a:r>
              <a:rPr lang="en-US" dirty="0" smtClean="0">
                <a:latin typeface="Agency FB" panose="020B0503020202020204" pitchFamily="34" charset="0"/>
              </a:rPr>
              <a:t> rice</a:t>
            </a:r>
            <a:endParaRPr lang="en-US" dirty="0">
              <a:latin typeface="Agency FB" panose="020B0503020202020204" pitchFamily="34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>
                        <a14:foregroundMark x1="35167" y1="38739" x2="63333" y2="19520"/>
                        <a14:foregroundMark x1="70167" y1="45045" x2="40000" y2="19219"/>
                        <a14:foregroundMark x1="64000" y1="45345" x2="48500" y2="51652"/>
                        <a14:foregroundMark x1="60667" y1="49249" x2="76667" y2="34835"/>
                        <a14:foregroundMark x1="41500" y1="27928" x2="21667" y2="37538"/>
                        <a14:foregroundMark x1="49833" y1="25826" x2="46667" y2="12312"/>
                        <a14:foregroundMark x1="36833" y1="37237" x2="26667" y2="45345"/>
                        <a14:foregroundMark x1="96333" y1="2703" x2="85333" y2="10811"/>
                        <a14:foregroundMark x1="98000" y1="6607" x2="85833" y2="1621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2743200"/>
            <a:ext cx="4741718" cy="26316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847432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Agency FB" panose="020B0503020202020204" pitchFamily="34" charset="0"/>
              </a:rPr>
              <a:t>mango</a:t>
            </a:r>
            <a:endParaRPr lang="en-US" dirty="0">
              <a:latin typeface="Agency FB" panose="020B0503020202020204" pitchFamily="34" charset="0"/>
            </a:endParaRP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6800" y="1676400"/>
            <a:ext cx="2819400" cy="4670692"/>
          </a:xfrm>
        </p:spPr>
      </p:pic>
    </p:spTree>
    <p:extLst>
      <p:ext uri="{BB962C8B-B14F-4D97-AF65-F5344CB8AC3E}">
        <p14:creationId xmlns:p14="http://schemas.microsoft.com/office/powerpoint/2010/main" val="31325359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Agency FB" panose="020B0503020202020204" pitchFamily="34" charset="0"/>
              </a:rPr>
              <a:t>watermelon</a:t>
            </a:r>
            <a:endParaRPr lang="en-US" dirty="0">
              <a:latin typeface="Agency FB" panose="020B0503020202020204" pitchFamily="34" charset="0"/>
            </a:endParaRPr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2133600"/>
            <a:ext cx="2830206" cy="4348081"/>
          </a:xfrm>
        </p:spPr>
      </p:pic>
    </p:spTree>
    <p:extLst>
      <p:ext uri="{BB962C8B-B14F-4D97-AF65-F5344CB8AC3E}">
        <p14:creationId xmlns:p14="http://schemas.microsoft.com/office/powerpoint/2010/main" val="5062607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Agency FB" panose="020B0503020202020204" pitchFamily="34" charset="0"/>
              </a:rPr>
              <a:t>pear</a:t>
            </a:r>
            <a:endParaRPr lang="en-US" dirty="0">
              <a:latin typeface="Agency FB" panose="020B0503020202020204" pitchFamily="34" charset="0"/>
            </a:endParaRPr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3000" y="1828800"/>
            <a:ext cx="2359661" cy="4475217"/>
          </a:xfrm>
        </p:spPr>
      </p:pic>
    </p:spTree>
    <p:extLst>
      <p:ext uri="{BB962C8B-B14F-4D97-AF65-F5344CB8AC3E}">
        <p14:creationId xmlns:p14="http://schemas.microsoft.com/office/powerpoint/2010/main" val="26869682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700308" y="852710"/>
            <a:ext cx="6589199" cy="1280890"/>
          </a:xfrm>
        </p:spPr>
        <p:txBody>
          <a:bodyPr>
            <a:normAutofit/>
          </a:bodyPr>
          <a:lstStyle/>
          <a:p>
            <a:r>
              <a:rPr lang="en-US" dirty="0" smtClean="0">
                <a:latin typeface="Agency FB" panose="020B0503020202020204" pitchFamily="34" charset="0"/>
              </a:rPr>
              <a:t>banana</a:t>
            </a:r>
            <a:endParaRPr lang="en-US" dirty="0">
              <a:latin typeface="Agency FB" panose="020B0503020202020204" pitchFamily="34" charset="0"/>
            </a:endParaRP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2133600"/>
            <a:ext cx="2845817" cy="4359887"/>
          </a:xfrm>
        </p:spPr>
      </p:pic>
    </p:spTree>
    <p:extLst>
      <p:ext uri="{BB962C8B-B14F-4D97-AF65-F5344CB8AC3E}">
        <p14:creationId xmlns:p14="http://schemas.microsoft.com/office/powerpoint/2010/main" val="40793470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734600" y="609600"/>
            <a:ext cx="6589199" cy="1280890"/>
          </a:xfrm>
        </p:spPr>
        <p:txBody>
          <a:bodyPr/>
          <a:lstStyle/>
          <a:p>
            <a:r>
              <a:rPr lang="en-US" dirty="0" smtClean="0">
                <a:latin typeface="Agency FB" panose="020B0503020202020204" pitchFamily="34" charset="0"/>
              </a:rPr>
              <a:t>cherry</a:t>
            </a:r>
            <a:endParaRPr lang="en-US" dirty="0">
              <a:latin typeface="Agency FB" panose="020B0503020202020204" pitchFamily="34" charset="0"/>
            </a:endParaRPr>
          </a:p>
        </p:txBody>
      </p:sp>
      <p:pic>
        <p:nvPicPr>
          <p:cNvPr id="3" name="Content Placeholder 2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9200" y="2895600"/>
            <a:ext cx="2576156" cy="3009247"/>
          </a:xfrm>
        </p:spPr>
      </p:pic>
    </p:spTree>
    <p:extLst>
      <p:ext uri="{BB962C8B-B14F-4D97-AF65-F5344CB8AC3E}">
        <p14:creationId xmlns:p14="http://schemas.microsoft.com/office/powerpoint/2010/main" val="19778959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828800" y="642398"/>
            <a:ext cx="6589199" cy="1280890"/>
          </a:xfrm>
        </p:spPr>
        <p:txBody>
          <a:bodyPr/>
          <a:lstStyle/>
          <a:p>
            <a:r>
              <a:rPr lang="en-US" dirty="0">
                <a:latin typeface="Agency FB" panose="020B0503020202020204" pitchFamily="34" charset="0"/>
              </a:rPr>
              <a:t>s</a:t>
            </a:r>
            <a:r>
              <a:rPr lang="en-US" dirty="0" smtClean="0">
                <a:latin typeface="Agency FB" panose="020B0503020202020204" pitchFamily="34" charset="0"/>
              </a:rPr>
              <a:t>trawberry </a:t>
            </a:r>
            <a:endParaRPr lang="en-US" dirty="0">
              <a:latin typeface="Agency FB" panose="020B0503020202020204" pitchFamily="34" charset="0"/>
            </a:endParaRP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9800" y="1935480"/>
            <a:ext cx="2362754" cy="4742752"/>
          </a:xfrm>
        </p:spPr>
      </p:pic>
    </p:spTree>
    <p:extLst>
      <p:ext uri="{BB962C8B-B14F-4D97-AF65-F5344CB8AC3E}">
        <p14:creationId xmlns:p14="http://schemas.microsoft.com/office/powerpoint/2010/main" val="402866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Agency FB" panose="020B0503020202020204" pitchFamily="34" charset="0"/>
              </a:rPr>
              <a:t>orange</a:t>
            </a:r>
            <a:endParaRPr lang="en-US" dirty="0">
              <a:latin typeface="Agency FB" panose="020B0503020202020204" pitchFamily="34" charset="0"/>
            </a:endParaRPr>
          </a:p>
        </p:txBody>
      </p:sp>
      <p:pic>
        <p:nvPicPr>
          <p:cNvPr id="3" name="Content Placeholder 2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3477" y="762000"/>
            <a:ext cx="2612645" cy="5613100"/>
          </a:xfrm>
        </p:spPr>
      </p:pic>
    </p:spTree>
    <p:extLst>
      <p:ext uri="{BB962C8B-B14F-4D97-AF65-F5344CB8AC3E}">
        <p14:creationId xmlns:p14="http://schemas.microsoft.com/office/powerpoint/2010/main" val="21795294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Agency FB" panose="020B0503020202020204" pitchFamily="34" charset="0"/>
              </a:rPr>
              <a:t>pomegranate</a:t>
            </a:r>
            <a:endParaRPr lang="en-US" dirty="0">
              <a:latin typeface="Agency FB" panose="020B0503020202020204" pitchFamily="34" charset="0"/>
            </a:endParaRP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200" y="2133600"/>
            <a:ext cx="3124200" cy="4350152"/>
          </a:xfrm>
        </p:spPr>
      </p:pic>
      <p:pic>
        <p:nvPicPr>
          <p:cNvPr id="2050" name="Picture 2" descr="https://lh3.googleusercontent.com/-lo6mo8luRJY/VE-P87E803I/AAAAAAAAADY/Xk8-ltpMgU8/w300-h263/300_px_Sib_Pomegranate_2_pieces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0" y="2895600"/>
            <a:ext cx="2857500" cy="25050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015695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942414" y="2362200"/>
            <a:ext cx="6591985" cy="1468800"/>
          </a:xfrm>
        </p:spPr>
        <p:txBody>
          <a:bodyPr/>
          <a:lstStyle/>
          <a:p>
            <a:r>
              <a:rPr lang="en-US" dirty="0" smtClean="0">
                <a:latin typeface="Agency FB" panose="020B0503020202020204" pitchFamily="34" charset="0"/>
              </a:rPr>
              <a:t>NOW, LET’S EXERCISE</a:t>
            </a:r>
            <a:endParaRPr lang="en-US" dirty="0">
              <a:latin typeface="Agency FB" panose="020B0503020202020204" pitchFamily="34" charset="0"/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87839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Agency FB" panose="020B0503020202020204" pitchFamily="34" charset="0"/>
              </a:rPr>
              <a:t>mango</a:t>
            </a:r>
            <a:endParaRPr lang="en-US" dirty="0">
              <a:latin typeface="Agency FB" panose="020B0503020202020204" pitchFamily="34" charset="0"/>
            </a:endParaRP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9200" y="1600200"/>
            <a:ext cx="2819400" cy="4670692"/>
          </a:xfrm>
        </p:spPr>
      </p:pic>
    </p:spTree>
    <p:extLst>
      <p:ext uri="{BB962C8B-B14F-4D97-AF65-F5344CB8AC3E}">
        <p14:creationId xmlns:p14="http://schemas.microsoft.com/office/powerpoint/2010/main" val="15666170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Agency FB" panose="020B0503020202020204" pitchFamily="34" charset="0"/>
              </a:rPr>
              <a:t> chicken</a:t>
            </a:r>
            <a:endParaRPr lang="en-US" dirty="0">
              <a:latin typeface="Agency FB" panose="020B0503020202020204" pitchFamily="34" charset="0"/>
            </a:endParaRPr>
          </a:p>
        </p:txBody>
      </p:sp>
      <p:sp>
        <p:nvSpPr>
          <p:cNvPr id="2" name="AutoShape 2" descr="data:image/jpeg;base64,/9j/4AAQSkZJRgABAQAAAQABAAD/2wCEAAkGBxMSEhUTEhMWFhUXGBgbFxcYGRoeHhseGh0YGB8eGRobHyggGx4lHxgXITEhJSkrLi4uGR8zODMsNygtLisBCgoKDg0OGxAQGy8mICU1KzAtLS8yLy0tLTUtLS0tLS0vNS0tLTUvNS8tLS0tLS0vLy8tKy0tLS0tLy0tLS0tLf/AABEIALEBHQMBIgACEQEDEQH/xAAbAAEAAgMBAQAAAAAAAAAAAAAABAUCAwYHAf/EADoQAAEDAgQDBgQFAwQDAQAAAAEAAhEDIQQSMUEFUWEGEyJxgZEyobHwI0LB0eEUUvEHFWKCFnLCJP/EABoBAQADAQEBAAAAAAAAAAAAAAABAgUEAwb/xAAtEQACAgICAgAGAQIHAAAAAAAAAQIRAyEEEjFBEyIyUWGRgRRxBRUjQlKx8P/aAAwDAQACEQMRAD8A9xREQBERAEVN2i4yKDQA4Bx9SBzj91yPEOJ1XTD8zv8AlMfwuLPzYYn18s6cXGlkV+Ed1W4kxr20wcziYgbef7Kn47x8NOWm8GPiLTvykeS4YY57g4PIAmC0WPuLx9VWVqrQDlkaXB8+criyc6U118WdmPhJO3s6rHdoaopuIqukRud9LjqtPC+1Nek6HSQdngx5ibjy81x7MSc5LifCAQOuxn9Oi018RVfVc3M7T6jf72Xj2yJpxb/Z0fBhTTSPQa/aqvqHa/CMrb+VlDxPa3FUx43yZ0a1tt7iP1K5nAMrVKbD3bvCDA0+K2YG0HoVtwVDEMdLGAtIEue+CCNtyY19VZ5stXb/AGU+DjT8I7Tgv+oDXQ2sL/3ARPobfNdrhcUyo3MxwcOn68l5a9oj8YMkizh+hIBWnB1KlI5mOJuCe7JHPbbyK9sHNmvr2jwy8WEvp0evIue4L2iDxlreF2zzADvP+089uXJdCtXHkjNXFmfOEoOmERFcoEREAREQBERAEREAREQBERAEREAREQBERAEREBrxFYMaXOMACSuK432yeCRThjeZgnz5DyVp2y4k1rRRB8T5PoBN/PX0Xm2IoHT5X91l8vkyU+kGaPE48Wu0jDHcXqd6HOeHAlrpJJMA8/T5KRxLG3J6eE/4VFiaBkXsA4xc6R6LSS52WmLkkZRO8wPSbLgjiUjSpItv91YGukS7Y2/dTeEYV5cKlWn4YmHRedLa7zBHJReDcG7qsDVc17gCWtE5c0iJJ1iSYiyu8RiSDfU/W6rNqOird/SfRSpta6pTY1uYwXAaEWuDp6L485mAZnSBciNeQ6L7Xe6i2GwSd7m558vRQf6054dEjWPkvB5CFC9mt+YDO/N4dMtiZ2dMD9VZUBmaXB0ExfVVPEuLNDhyEZspm3l+yxo8VNSp+F/aZDzlzC0ZTrM81dSbVpEuJYYmlm8LvFvyPoev3qpDaDAw6jqSZ9dZVaatKZe+XGRazR05mFLwjQ+B3gadGmCc3MgExz5p2foho102VJ8Mg7wR4vKdF0nAO1b2BrKkuYLSfiHruAuc4lRcXCmXzfLIGvIEt89F9YRQcGPgBwgHnz1XvjyPH80dHnPGpqmeu0qgcA5pkESCs15fge0DqLj3boBBtqJ2MHe+vTddR2a7U987uqtn/lcNHemxWth5sMlJ6Zm5OJOG1tHUIiLsOUIiIAiIgCIiAIiIAiIgCIiAIiIAiIgCxe8AEkwBcnkslxXazizn1e4Y4BjL1I1LozAE8hIK88uRY42emLG5yopeO46nVxby1xIgwdrNDTrfU/JUtd4guM2OXbYB3tBCzxbjIIkbkidDr05qsxBczxXc0EktdJB+E39h7clhzuTt+zaxxpUiLjaD87MzcpcAGtB1vAsJIJkcle1OGUqGUhn4gbJdJd4ouROm/uofBKofj5eZIpPI6O8On/Uu9la8bfFQGREGbfmHXqPovKU3GkXe2ZYdga12eznanfyn70UYtcQc4cBsT/NwVIMWI0teOa0cQexrS+DMaXuTyHNeE5WyYkAUnOYXNc52U+wHQ+qVaFNhBc/MDqAIv87aqHhcdkoQ4gOLiS2fS/Sy+jvKj84dmiCJjxbe3JTGDtpaPRlp/R0gxwFi7S2k2uP5Gy30cWDT/EY14AhvhH0Pkq6jUqMdDhDdYkk6fNSntE/huffXa3sFdP8A5Hm0QgKYk90Im5bMjq3f9FudirN1BBBaRAnYa6f5W1tJt4MHnz80xBblvBPMwrdkyT7WqvayMmaSJLTqdREeRKj4fFVASILn3yzo2dJ8Mxa+/msGNINrbkRbl6WVpg6rmsaGtaAJmCb5uevPXkpaX2IeiBxLGF5E0qbSLF0gmdOQIH8LfgsQJBiXDQzobGR7KRg6gbmbUAaYAzAEge+mui14OiymHZ8pBiCbwbm1tDPyVLoj8HofZfjXeDu6hJfJynmImCeYv7Lol5LhZDgW1MsfDqY5Q4Gxt11XZ8B7RSC3EOgiIMa+cW5X6rV4nMTXSb39zM5PGp9ofo6dF8a6RI0X1aZwhERAEREAREQBERAEREAREQBERAaMdiBTpvefytJ/Ye68ebxY1nOBaRJzF0ySSRqIEG5Psu4/1CxjgwURYOEuPMXt8lxfDKTGzIEkQDy5R7fRZXLy9p9fS/7NTiY1GHZ+WTqjgARtBAE+l1T4uTRbAkk/CB1AH6KRxO5bPnH35KrrY894DltJgbch7GD6BcCT2dsYkvg2GfTYXaOe6wJtsNPIOkxoVYcTxtMNymcxAtBIP/bSP0Uvh1TM4OLfjaAeQjxW6TPuue43xcR3bBmeJBLo21MDb914zTlKgtsk0OJSDGUAEZieQOw8lFmpWAsA0GRzgzHqBssMNw1thlExBMxfy0/lXDMOKZkXj8ouRe5Hup6JMta9FbW4UBq0z0H191LxGCDDlYJlskj6ToR0Kk0w5z2vaYYZLp8ot9Ux7X581O8CHQdL2mfVLd0yLINNwBOYGZsOXoV9bc2kjlCkUWND3CoMzGmzrxEAw53mRaVNq4LKSaYBHxZSTPXYo1sdiA2oSARM+0XR1IDXVYVq1yTcuJMt05ATvosm6aifvfVRTBqdRjQx7fyfktzqzXNa6IqNIkNgZhvY2mAUbUuLbxHyHmpYweaDmvIMDpZQ5bD/ACbhWa+XRGgnTrBGhXwQPgcLzItYjppv5qvxOYvc3MWyRZozbATcWtCyxWEe4AVC2BEQwZiNpOjdtlb5vRHVG99HO+G1GteIMESCeRv09Fop46ox4a+HQCDAIPkZsehBWVHhtOYzFjzdpkai8wNeo5clbtwhdlOYFwFyBY21IP3qpXVvZVukdn2TqZsMw5s2sdBOh69FcLheCcQOGqZXiGus/wDRw+i7elUDmhw0IBHkbrf4uSMoJL0Y/IxuM2/TM0RF0ngEREAREQBERAEREAREQBERAcD2s4j3jicoy0yQJHWJ91zNdxLJFvF6beuivu2uELHOtlaTmJ6a/vZUZrujwOEaxYg2XzGWU/izcvubuFR6R6lZxHEtFNvxB8wQb9fQXELHB0g+k1zuZuTrJO2+n+VvxdNzy1tSYcQJGoFh9FtosDq+XKAymGjyHrrborJ2j2bpFjSxRplhaM219Byk6hcTgS91V7ou50u8viK6nHYwMJIEhpJ9p022n3VV2fxIJbLYL3QLbG9ugnbkkLVkLSstqZloLSNJjUdNd+q3YqsCzN8JFs4sRYxmjUFYFoo1oIAY8TfQmdiLbkx1Xxj2mqwflcXTBi+sjp/Cq6ZH5Nj6bMrAXF2bcOsTc6Cx0ShgHB7c8AkWdM6bT0v7r5WptD/wqjc14aZk7fISrKu+KXdtPigT9dT1181W6DbKPGNDQ5ph0i/np+i24DFOAubxN/pfZYtqz8TZPXYj/AusKFYUnGWh7rFp2BvtGx6qHVWW/BLPeNAG8ecKvxLiDlPx6iN9r/NW+Fque3xETB85KqnskMrWHTedvOZ+ihNiJJ4e9/jtJa2w5E6R8184TUdnMzY39QFLY7MfG0AkQeZHmLqG2oKVSoyd7DzE/rr0KpNIL2ZUMWypUzBrpOpcQALba7BSaBqQ85ratiD6RpBhbce1poscwAFuXNtM2M8zMfNR6FQsixc1zTLY+YXoo6tFbMXMOUEZS4/DblzjbopGHxZa1rj8LjoCCQZItl1EzbUKNimvdEjLA3j3uIGkSsuH1KbWQHAG8zzJj6Ae6jJDVhMs8U01KJJsWGQXSOhHzXzg/HsSAGBxbANjFgP/AGsFC4BxBz6tVp0jN01A199lMxGGa0RlMTIc1wzXJN52v7AK2PI4qk2ikoK6as6XCdo3tEVBmJ0OnvAurfCcbpPiTlcdr/VcHQxDcxaHS4C489JOiuuyuIpZpf4nzAcRGU3Fx+sLvwcrL3UW9fk483Hh1bS/R2qL5K+raM0IiIAiIgCIiAIiIAiIgOf7bN//ADkhua+vIEHUdbBcDhg1g5+eq9ZxVEPY5h0cCPdeQ8WoOpVHhwILSA4DSTMRGxj5rK5+Pfc0uFO4uBq4vUDJJmRJEdPWyhcMxDHd44coJi5/N++qxxwdUaWVN6bm5oEiRAMWk68vNY8Md+ATMvc1wBaNCXAQ4nTKZB8ln0ow/uaJlxfGOc0k2JbIOw113HkpfBa8iQy4DQLXFuZMA+yhdpmgMYxtsw8VxaP0krPBY51NhpZQXNdY9D03PrzVoxuJV7Wi6bXLIJLg0mI5HWw20K1cSfLmxJInxBsCbGOf6W1WWAwpLQ4unMczhAF945QVIxGKaweIiGwb8rRC8u2yPZWNpFkF9ssFonqTedJgq7qEHK7mJtcffoq2thW1HEyBbz9eo2WihWjwh+ZzTygRu0CBoT/Kl7Vk+THiNQNqNkENddxgxuNfZS8PhQ7QfE2TyN4BUPi7ZpNcNjM8uik8MZmpiSY8Q6Ra0bXB9lSvlLPwb28PNOJBuQBYSSfPb9FoqcMDQRyMtBOn7z1W00fhaLukEci3lG26muAdmg5oOsEQeR2nRQtIrbKmi2HS4gDckwBHXRfK7aZqk0vEI10uBfUaWEHqV94nTLz3TdvE7W4F4PystgeGG4kgSMux6mI3KhJPZdskAA/hbGTY8tB9VMwGCgtfnlpJgXn1/lQMWZ7sTFpJ5Ex73Kn4eo3IB8InxCfeZvdT2lFaPKSsjcaqNzszHUXjzF/Y/JQMRGSBF9Ii/tfdThhmVzYgPaIkzBjfkUpYEgkFsiDJGn7+ytDJ8tDSKEYytRqF8AkNI8TTEW5Rp+qv8Lx2lV8DntpvtZ1g4xsTb7Cj4yk4BziBA569IHK5VYcAxwMsDhEmJEDmPf5eahQiy+mdKxxc57X/AJQDPQzcH/qq+pWcKocwEn4QDaQYh2t4E25KsweHxOUMa9xBMioHAGIPhObUTBH/AGWxvA6oOas9+Wk3MDnN4l3Ofsck6V5ZFIva3EXDL3hI2c4EwNvONbbSp3Cu0rWVAxjpYCJMggk/28vPcrzfHMqvL3NqOeyQG5nkg6aj10+qnYDGNbQrtPhqU8sMdtlIMhw1m/srr4kH3ixLDCUaZ7XjeLU6eX8xdEActZPp7r7R4tTc/ICZmAYsT0/leT4Dj2ekKjpcWvOaIEgtABE8oiFsfxZz6oqAFjSBlveBuY9fkuuX+J5FLcdf+s4/8vVUexoqLsfjO8omTJDvkQP5V6tjFkWSCmvZm5IOEnF+giIvQoEREAREQGNR8Am9hNgSfQC5Xm3a3thSqnuxRkNcPxCb9YbHylelrnONdkKFcl48DzckAQTzI5nmuXlwyyjWP+V9zp408cZXM8yxlVoIeT4YkHqfpYa+Si4mrYuccvemIe2TEASBfoZOy7vFdhjTptLXZy1wcW5ZkSJDb6wufx9ECs2wdECDqTUOUAzcERdY2XHODSlE1seaE18rIWFwtPO4uaPhbfU28RDZ0sBbXRbuMNpBrcRLYgTA1ny3uFo45UBfkHhP/ExeRefvRTq2Fz0chGrIBPSLn9l537LV7NHDH5S6o28QQ6b3nY2UfiVJ2d+U/mJINpzX8I5XHlooXC32IAuf7XajcT05K1xNZxcwtnNYQARb/P3CTXV2W9kOlgGse7xHJltFjM6Efey3OxbMrGZS3YkkatsQ7LvKkdpcIA/NlkmLzuCNekFV9fFA5i0RUDhlgcx899Uxy7EedktocW5A8CS63PKb6+Y9wmAwWWgarXiczhHIC3i5gjxaaEKCcSXimHAuLCc3h0BgSdtoWxru7HeNZ4DroQQYjS8fur+hTJnD6NQ1WhwyPG8DTXQWK+1nVmh9J2VpL5OXU2A+LXLEHmsuGYx1EOIDTpDXTvexGog6LKmHPc6qXw4ze52iByEaDkFRxtkXs+4TEtaDnp9C/QgxFyNfK2ikcSonQQQADE6fyq7E1WsJl+Z2aT5m++sTr0WqljKkZWFzWkEiADcdSLBHD2ia9kh1FzW94SGwQGDcmeXK/wAis3Mc4Z6126hgi0Scxm0a+6j0+IPdkENzNsX2uN7G07zOy+Ck99TLTqDLEkEG0awSJ5XMKiTJMxiz4A2CWg5QA021ifvRfO7qyzNmyNMkNJO8zl5zB0Kn8Mp06Z8QD3RNgTzm5tP3aVpwOEc0lzXAlxkjUAGbAxNtPRKoiyXSr0XmXEFzmi408hyEyVppYQNqbZb29JH0CrMbghQY12YFpcQDpBuY15L5X4q0w1ogRcnU3m0EctVZbeh1+xLxOJqs0aXCTJOkX5LB73PYQ3OQd2kxBFwfW0KVgq7Mp8UixN9jaffVSsO2m4FzTFySWkcumtiFDkloiyipYXun3zFuuWYzGMsnlF772WeIwDHQ4FzbElphwn/jJnVScQXOJaypOYX3gEutM6+Q3WqnhIbLXbaW9jYe69FvZNkHuYaQYkjUSJ8wJmCCvtTFPAZmZDBYBpkgNtcQFYnHOAFOoy2xFzI/RfaL6ZiTBE20vI1LrgKHBS8k9mjoezHHG0GPdlJDgImRcGOXU7cl23CuKsrsDh4SZ8J1t+i8vbTBOUwTzEH0y6bK04PxEsdsxzdPmN7aA+45rr4+eWFKP+1HDnwRnbXk9LRcrgO2LCPxWkHm28nTQ6e6n1u0tKAWyZNxcR8oWr/UY6tsz/gZLqi7Ra6Fdr2hzSCDuFsXsnZ5BERAEREBR9rKtUUvwyWi+ZwmRpFxcfwvNHsd32cOPwkkvBcC4zBzSDNydfqvZyuI7V0HCqT3mUvgtJgtMWgg6aarL52KS/1E2/waHDyr6K/k4bHszk+ISYghsERfnp1VhiwadJrvETBBkxciT81Gx4FMfitaHlwgtGoNvD7b9V8xeNFVgovfDhJd4TJygkQRzWdGLkkaLZD4U2S1oe0DMbE33tEdbFWdQllRgJ3kmwjnfTmfRYnh5yyBDhBsdTAg+lvsqOyu6tZxAc2xHPqJ/RJu3onzsteONABe6+5PODfy0HyXN4k3pvc0Brnyb7bC2oBvP7rpqmLBw4dAJAjLMkxa+/8Ahc3jsOS2k0AAAXLbibGxlUxxasRZu/3BrKkiACCNyLxe28rfxfC1G0yKTw9p8XdvbDhue7Iid7KtdhnmH/FuRaRuYER9PqtlLigIc13wbty3HVt5BXo1e0TRu4bXLqQEZo+IEXAGw99OimUGgF0GDNhO3K+vkqng+OAq+NzgTAGYSI/5aT/Cs+N4TKWVW3zOiGGACAILb/cqzdMh+aMK9Wk1rw8B1QyWuA8TXATfzP2VtwuCGcZqrbtzSdwZkBvQgFa8LhWvfl5yXG+YEbiRM+drLYzg1RrC5rmPu4ankW8tQdpVJtIfySMRwWo0GC17X3DmiHCbiBMEXWrC4Ko05nNc2ba84O0SLaea3YTjFelTaw0s0GLtdpqSDYe/P0WvE8RqVXNc197SxpIA6ltiCJIPsvJKT96Fy9mT6T6dRpddpBE7CY39PmpGGxIeXNFnCIO38DZVeMxFRssqw4ESI8JABmwHkdSdVeYXDUmZSYZLfzO1daLn1VnGkQ2YUMRBLX0zDpm7SPbfVQm8EoucMwOwgGBPoJHupPFLObAMGRb0P0BKywTzMxJDjboTI+qp1raCfsr8fwMNZWfRL5E5A0k6RmbGp/N7BR+H4KTLHBzC0ODiIkHcSNjNuiuMVjCw921jCKjXPElwIIcCQSHeL4unJU+FwlWnUdSZDaZbmZoQHQ2YFzAJBghSm6JTdbN9Kq0wW6CbjSI0v5qbSouLc5LQzLOaYga6/stTOzzw05agIuQTJB9fMa9VFGDeAXPd+GJJYHEtMEmRsZudOSupX4IdPwzJ9VoZmdYEAwATY78pOi34+gy9Sm0wdHCA0W0AiRuR1WNWoakaQy8R9Bv5dFt/qnXyusNzcmdgNJV6dplWR8NiQ0lwlpiIEE2kzPLYq2ZQlpNQBxNyRpI+U+6pMRWe6xALmht8l3Aj85mLaxEKYMVXFFzXZDc5HD8oIJ0Ag3m/JTNP0RRrNdgMDOJA0jyPl5Qs/wDcsgAJBIbGmvS2my57EYwskOdmOki5J191MwlLKH1K+QNFmXkCBJEdZAiNQvRXXzEuKLjD9oKuZrmAZpEHMNpsDoR1VzQ7d1w78RjItIgj1aTrffRchw/GU6tTuaTBmLpGZsZcon2topgpuByuLiQ4NIvDS71uIIvyPorRyyhpOik8UJeUetcL4pTrtDmOBMAlu7Z5jVTl4+MfUovbl8NVhklt4EEXnVt9+q9K7NcY/qqIqQAZhwBkTANuWq1MHI+Jp+TMz8d49rwWyIi6TmCrOP8AC/6inAjOLtJ+YPQj9FZoqyipKmTGTi7RwH/heIMS+kJN7mw1n4dfULaf9N2SXd+/NBggRczrc28oXdIvGPGxr0e75WR+zisP2PrZXZqtNrp8OVri2NLyRBUHivZasxhcWU6gGzM2aOYEfISvQ0UPiYn6JXKyJnhVenDhlbaRMHWNvPrsrlnDX1GGtQw7hTE6ixi0iXaC4tpdenY3hFCsQalJjiNCRf3UujRa1oa0ANAgACAB0C8P6FPTZ7vnfZHjbaTruaQCdVTljqZMjwzy39V65x3s53hDqJDXXzAzBm873nbr78dj+A1szqb7c4AgxuD9+Szc/HyYdnbh5MJnMcKwDcVXa24a0ZjbXKRbkJmFH7QMD6z6dGm1rWkaDLBbaW5drW812vCeDOpeMNcZlsgG/T6eylUOAVHZpouaOZ1JP/HXfVUhHI9pFnmgntnn2DrvzND5Dx+afiA0ud/vdXVMw0ubAETOYg39lMx/ATUrMpUxDpAHQjc8tDPkrL/wDEnV9IGdib9bNXpihPJdLwJ5ccat0U2C4m8kjM3xC4dJyHWQDtPoJWzGYQlpyiCJcCDYHUx06LqKnYh7WeB7HvI8UjKN9NZ5bei53Gdi8SJa/OeQYCWx6KcuDJHbi/42UhmxyemUzy2rLz8IgFx353vPl9VN7oNEeJw2gj9SpWK7OYgUoDHNY292RHobnzUGlTrURFR2ZnNwkj1FyOnsvOU+rqSo9VUvpZPZUilf8pYADtLmiOogn2WzDzOulr+sH2ULvHOA8IO7SDI8zN7eqwo8Wb4iGOJa4Bwncx8Nr722ylQ0RTPnaBjarmUxd8g+H8oHxf8Az6xyVpw0htK4nLO8+/1VfUwbalVtWi1/eF0uF7iDNh6exUfjWLd3QptvnO3U6HzVOuqRN3SMeJPdXxFNjHB1IGHiHZQ4eKHbOs0RExdWVTMXhlgzLfmSDpM6aKFwxwFNga0ioHCQ4SHO3vIP36qvocSeav4kNIfEQQBcE6mYideQKt1t0P7Ftig1pzH22ueWvO3RfcjXh2emJzAh4JAgAC0eUevS8rjVZgb3bQe8fBAEDcb3iIGyqqWJc6rRw7bTYkXtcl3nqrRerZC2T61WWmGgCbmAJcdr6nQc/KVRVnF9TuhV8O+X5id/1srfjOCe17MM2oGhzHOaSAXPI+IRPM5vJUNHEBr6pexry0lpABLRHgB5i491MGvLJSvwbcRVpUWsDX2a6zXCS3MDJJFh5LXw91KvXZ3o0BIJ0JFxEH7hY07uJItcg3ib2++awH5e7ku0cB+be45rpcUkVV+CzwNFrwXB17GQCDOmuoMqXSe+lUdDc/eOmZgi1zBPOJ3v5BROH04a5zWwSbEwBYxe/P6BT8VgT3hbmMjKWOPUy63KAffoueXVvRL/ACYu4qycpBzZgHNgWjUzodh7r0HsLTHcvcLZnmwEaAH/AOl59wzhzqrwGgE1SWttbzJv1cd7L1rgvDW4eiyk38ov1O60OHC5dkcPMklHr7JyIi0jNCIiAIiIAiIgCIiALXVoNd8QBhbEUNJ+RZ8a0CwC+oikGJpiQYEjQxceqyREAREQHyFT8U7OUaos0NdqCBaeoVyipkxwyKpKy0Jyg7izg39j6l4DfQiFX1uAPoCTRMDcR9dNV6Yi4Zf4biapNnXHnZF5OT7E4KDUqOaQbNbPI3OlpsFv4/2Rp4h+cOyEkE2m40IuIK6QCNF9XRDiwWJY5bPGXIl8TvHR5/xXsmKFLvXVnHKWkiBqXAEhxvuPZcvjOHNNZlSo2ZzNEbu/LPpInqPT17imFFWk5jm5gRoDBkXEHa686x2CqUnhr2AQ2wJ1ncbWFt1n8zB0knFaO3i53JPs9nP4hpZLqbAWzAJ6+Xl8yoGF4r3eLY+l43+JtRhbtYZRI+KYIy7D3s62LLKJDnUw7x5Q47km0Xvc2I9lE7O8AAcatWHPIbkMzqSXO18RuPSeq5n8sbkdqa9mPHcK+riTWrF2Wk0wGyIABJAIv5lS8PWa2i99Sk0MrS8ta7xOhrW5cxiBawAHxLbxmmapNMncEXGhLh6/C48lqAY8sNIBzDFNhdPw6uc3lcwPdeUW2lYdUHcRaGNHcOGbwtAaIkwBoTbQSssH2elriXAF7ToMwE3Ec4sfRWONw0yMpAcI8JE+nLZYYjHBlEhmrYAnTYCXcoufIqJTfoL8FPxDgIoU2vLqlRjTNUEiw/vaNhzGkGeZVliSzEU2imS7KR4gRLRtcmbxpdSMfiyabqTgJLYcRoA4Qb+Rt5hbOFcPLwylQmXN8UQLCfi6lTByk19yJOlbL/sPgpfnzz3Yt8N8wI2Fl3Cp+zXCP6dhn4nRIGgibfMq4W/xcbhiSfkxuRNTyNrwERF0HgEREAREQBERAEREAREQBERAEREAREQBERAEREAREQBQuLcMZiGZKnOQRqCpqKGlJUyU2naPM+0HY1zXtFNjqjbGQ3QyZn03XOyMO4NcMmWo/UxHxAmPy9bL25cz2k7JtxJLmOyuJBcDoYgSDBgwORlZ+fh6uH6O/Dy91P8AZ5xXrYJjhk8bnz4nCoNbH8thB32XzA1xQkBoDdQAdL7SN4menkuub2CdTuHNqZScmzgCII5HylaK/Z2o2rlbSJMWMeGJ2OnoTKzpcbLDSiztXIxy9lR/vjSR+HUB3c5thB6TfZbcRTo91UqNc0ueCIAgnNAMyJtMqZj+EVmhr+7LBN3b25jl1jZfMLwirXMNaSBubD30H1XkscnJJrf2J7xStPQ7M8KFSKYGvxOy2HUe3zC7/hvCadCe7Bva5n7/AIX3gvDhQpBg11ceZOv0Hspy2uJxI4o21sy+RyHklrwERF2nKEREAREQBERAEREAREQBERAEREAREQBERAEREAREQBERAEREAREQBfF9RAacV8PqPqFuRFX2T6CIisQEREB/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" name="AutoShape 4" descr="data:image/jpeg;base64,/9j/4AAQSkZJRgABAQAAAQABAAD/2wCEAAkGBxMSEhUTEhMWFhUXGBgbFxcYGRoeHhseGh0YGB8eGRobHyggGx4lHxgXITEhJSkrLi4uGR8zODMsNygtLisBCgoKDg0OGxAQGy8mICU1KzAtLS8yLy0tLTUtLS0tLS0vNS0tLTUvNS8tLS0tLS0vLy8tKy0tLS0tLy0tLS0tLf/AABEIALEBHQMBIgACEQEDEQH/xAAbAAEAAgMBAQAAAAAAAAAAAAAABAUCAwYHAf/EADoQAAEDAgQDBgQFAwQDAQAAAAEAAhEDIQQSMUEFUWEGEyJxgZEyobHwI0LB0eEUUvEHFWKCFnLCJP/EABoBAQADAQEBAAAAAAAAAAAAAAABAgUEAwb/xAAtEQACAgICAgAGAQIHAAAAAAAAAQIRAyEEEjFBEyIyUWGRgRRxBRUjQlKx8P/aAAwDAQACEQMRAD8A9xREQBERAEVN2i4yKDQA4Bx9SBzj91yPEOJ1XTD8zv8AlMfwuLPzYYn18s6cXGlkV+Ed1W4kxr20wcziYgbef7Kn47x8NOWm8GPiLTvykeS4YY57g4PIAmC0WPuLx9VWVqrQDlkaXB8+criyc6U118WdmPhJO3s6rHdoaopuIqukRud9LjqtPC+1Nek6HSQdngx5ibjy81x7MSc5LifCAQOuxn9Oi018RVfVc3M7T6jf72Xj2yJpxb/Z0fBhTTSPQa/aqvqHa/CMrb+VlDxPa3FUx43yZ0a1tt7iP1K5nAMrVKbD3bvCDA0+K2YG0HoVtwVDEMdLGAtIEue+CCNtyY19VZ5stXb/AGU+DjT8I7Tgv+oDXQ2sL/3ARPobfNdrhcUyo3MxwcOn68l5a9oj8YMkizh+hIBWnB1KlI5mOJuCe7JHPbbyK9sHNmvr2jwy8WEvp0evIue4L2iDxlreF2zzADvP+089uXJdCtXHkjNXFmfOEoOmERFcoEREAREQBERAEREAREQBERAEREAREQBERAEREBrxFYMaXOMACSuK432yeCRThjeZgnz5DyVp2y4k1rRRB8T5PoBN/PX0Xm2IoHT5X91l8vkyU+kGaPE48Wu0jDHcXqd6HOeHAlrpJJMA8/T5KRxLG3J6eE/4VFiaBkXsA4xc6R6LSS52WmLkkZRO8wPSbLgjiUjSpItv91YGukS7Y2/dTeEYV5cKlWn4YmHRedLa7zBHJReDcG7qsDVc17gCWtE5c0iJJ1iSYiyu8RiSDfU/W6rNqOird/SfRSpta6pTY1uYwXAaEWuDp6L485mAZnSBciNeQ6L7Xe6i2GwSd7m558vRQf6054dEjWPkvB5CFC9mt+YDO/N4dMtiZ2dMD9VZUBmaXB0ExfVVPEuLNDhyEZspm3l+yxo8VNSp+F/aZDzlzC0ZTrM81dSbVpEuJYYmlm8LvFvyPoev3qpDaDAw6jqSZ9dZVaatKZe+XGRazR05mFLwjQ+B3gadGmCc3MgExz5p2foho102VJ8Mg7wR4vKdF0nAO1b2BrKkuYLSfiHruAuc4lRcXCmXzfLIGvIEt89F9YRQcGPgBwgHnz1XvjyPH80dHnPGpqmeu0qgcA5pkESCs15fge0DqLj3boBBtqJ2MHe+vTddR2a7U987uqtn/lcNHemxWth5sMlJ6Zm5OJOG1tHUIiLsOUIiIAiIgCIiAIiIAiIgCIiAIiIAiIgCxe8AEkwBcnkslxXazizn1e4Y4BjL1I1LozAE8hIK88uRY42emLG5yopeO46nVxby1xIgwdrNDTrfU/JUtd4guM2OXbYB3tBCzxbjIIkbkidDr05qsxBczxXc0EktdJB+E39h7clhzuTt+zaxxpUiLjaD87MzcpcAGtB1vAsJIJkcle1OGUqGUhn4gbJdJd4ouROm/uofBKofj5eZIpPI6O8On/Uu9la8bfFQGREGbfmHXqPovKU3GkXe2ZYdga12eznanfyn70UYtcQc4cBsT/NwVIMWI0teOa0cQexrS+DMaXuTyHNeE5WyYkAUnOYXNc52U+wHQ+qVaFNhBc/MDqAIv87aqHhcdkoQ4gOLiS2fS/Sy+jvKj84dmiCJjxbe3JTGDtpaPRlp/R0gxwFi7S2k2uP5Gy30cWDT/EY14AhvhH0Pkq6jUqMdDhDdYkk6fNSntE/huffXa3sFdP8A5Hm0QgKYk90Im5bMjq3f9FudirN1BBBaRAnYa6f5W1tJt4MHnz80xBblvBPMwrdkyT7WqvayMmaSJLTqdREeRKj4fFVASILn3yzo2dJ8Mxa+/msGNINrbkRbl6WVpg6rmsaGtaAJmCb5uevPXkpaX2IeiBxLGF5E0qbSLF0gmdOQIH8LfgsQJBiXDQzobGR7KRg6gbmbUAaYAzAEge+mui14OiymHZ8pBiCbwbm1tDPyVLoj8HofZfjXeDu6hJfJynmImCeYv7Lol5LhZDgW1MsfDqY5Q4Gxt11XZ8B7RSC3EOgiIMa+cW5X6rV4nMTXSb39zM5PGp9ofo6dF8a6RI0X1aZwhERAEREAREQBERAEREAREQBERAaMdiBTpvefytJ/Ye68ebxY1nOBaRJzF0ySSRqIEG5Psu4/1CxjgwURYOEuPMXt8lxfDKTGzIEkQDy5R7fRZXLy9p9fS/7NTiY1GHZ+WTqjgARtBAE+l1T4uTRbAkk/CB1AH6KRxO5bPnH35KrrY894DltJgbch7GD6BcCT2dsYkvg2GfTYXaOe6wJtsNPIOkxoVYcTxtMNymcxAtBIP/bSP0Uvh1TM4OLfjaAeQjxW6TPuue43xcR3bBmeJBLo21MDb914zTlKgtsk0OJSDGUAEZieQOw8lFmpWAsA0GRzgzHqBssMNw1thlExBMxfy0/lXDMOKZkXj8ouRe5Hup6JMta9FbW4UBq0z0H191LxGCDDlYJlskj6ToR0Kk0w5z2vaYYZLp8ot9Ux7X581O8CHQdL2mfVLd0yLINNwBOYGZsOXoV9bc2kjlCkUWND3CoMzGmzrxEAw53mRaVNq4LKSaYBHxZSTPXYo1sdiA2oSARM+0XR1IDXVYVq1yTcuJMt05ATvosm6aifvfVRTBqdRjQx7fyfktzqzXNa6IqNIkNgZhvY2mAUbUuLbxHyHmpYweaDmvIMDpZQ5bD/ACbhWa+XRGgnTrBGhXwQPgcLzItYjppv5qvxOYvc3MWyRZozbATcWtCyxWEe4AVC2BEQwZiNpOjdtlb5vRHVG99HO+G1GteIMESCeRv09Fop46ox4a+HQCDAIPkZsehBWVHhtOYzFjzdpkai8wNeo5clbtwhdlOYFwFyBY21IP3qpXVvZVukdn2TqZsMw5s2sdBOh69FcLheCcQOGqZXiGus/wDRw+i7elUDmhw0IBHkbrf4uSMoJL0Y/IxuM2/TM0RF0ngEREAREQBERAEREAREQBERAcD2s4j3jicoy0yQJHWJ91zNdxLJFvF6beuivu2uELHOtlaTmJ6a/vZUZrujwOEaxYg2XzGWU/izcvubuFR6R6lZxHEtFNvxB8wQb9fQXELHB0g+k1zuZuTrJO2+n+VvxdNzy1tSYcQJGoFh9FtosDq+XKAymGjyHrrborJ2j2bpFjSxRplhaM219Byk6hcTgS91V7ou50u8viK6nHYwMJIEhpJ9p022n3VV2fxIJbLYL3QLbG9ugnbkkLVkLSstqZloLSNJjUdNd+q3YqsCzN8JFs4sRYxmjUFYFoo1oIAY8TfQmdiLbkx1Xxj2mqwflcXTBi+sjp/Cq6ZH5Nj6bMrAXF2bcOsTc6Cx0ShgHB7c8AkWdM6bT0v7r5WptD/wqjc14aZk7fISrKu+KXdtPigT9dT1181W6DbKPGNDQ5ph0i/np+i24DFOAubxN/pfZYtqz8TZPXYj/AusKFYUnGWh7rFp2BvtGx6qHVWW/BLPeNAG8ecKvxLiDlPx6iN9r/NW+Fque3xETB85KqnskMrWHTedvOZ+ihNiJJ4e9/jtJa2w5E6R8184TUdnMzY39QFLY7MfG0AkQeZHmLqG2oKVSoyd7DzE/rr0KpNIL2ZUMWypUzBrpOpcQALba7BSaBqQ85ratiD6RpBhbce1poscwAFuXNtM2M8zMfNR6FQsixc1zTLY+YXoo6tFbMXMOUEZS4/DblzjbopGHxZa1rj8LjoCCQZItl1EzbUKNimvdEjLA3j3uIGkSsuH1KbWQHAG8zzJj6Ae6jJDVhMs8U01KJJsWGQXSOhHzXzg/HsSAGBxbANjFgP/AGsFC4BxBz6tVp0jN01A199lMxGGa0RlMTIc1wzXJN52v7AK2PI4qk2ikoK6as6XCdo3tEVBmJ0OnvAurfCcbpPiTlcdr/VcHQxDcxaHS4C489JOiuuyuIpZpf4nzAcRGU3Fx+sLvwcrL3UW9fk483Hh1bS/R2qL5K+raM0IiIAiIgCIiAIiIAiIgOf7bN//ADkhua+vIEHUdbBcDhg1g5+eq9ZxVEPY5h0cCPdeQ8WoOpVHhwILSA4DSTMRGxj5rK5+Pfc0uFO4uBq4vUDJJmRJEdPWyhcMxDHd44coJi5/N++qxxwdUaWVN6bm5oEiRAMWk68vNY8Md+ATMvc1wBaNCXAQ4nTKZB8ln0ow/uaJlxfGOc0k2JbIOw113HkpfBa8iQy4DQLXFuZMA+yhdpmgMYxtsw8VxaP0krPBY51NhpZQXNdY9D03PrzVoxuJV7Wi6bXLIJLg0mI5HWw20K1cSfLmxJInxBsCbGOf6W1WWAwpLQ4unMczhAF945QVIxGKaweIiGwb8rRC8u2yPZWNpFkF9ssFonqTedJgq7qEHK7mJtcffoq2thW1HEyBbz9eo2WihWjwh+ZzTygRu0CBoT/Kl7Vk+THiNQNqNkENddxgxuNfZS8PhQ7QfE2TyN4BUPi7ZpNcNjM8uik8MZmpiSY8Q6Ra0bXB9lSvlLPwb28PNOJBuQBYSSfPb9FoqcMDQRyMtBOn7z1W00fhaLukEci3lG26muAdmg5oOsEQeR2nRQtIrbKmi2HS4gDckwBHXRfK7aZqk0vEI10uBfUaWEHqV94nTLz3TdvE7W4F4PystgeGG4kgSMux6mI3KhJPZdskAA/hbGTY8tB9VMwGCgtfnlpJgXn1/lQMWZ7sTFpJ5Ex73Kn4eo3IB8InxCfeZvdT2lFaPKSsjcaqNzszHUXjzF/Y/JQMRGSBF9Ii/tfdThhmVzYgPaIkzBjfkUpYEgkFsiDJGn7+ytDJ8tDSKEYytRqF8AkNI8TTEW5Rp+qv8Lx2lV8DntpvtZ1g4xsTb7Cj4yk4BziBA569IHK5VYcAxwMsDhEmJEDmPf5eahQiy+mdKxxc57X/AJQDPQzcH/qq+pWcKocwEn4QDaQYh2t4E25KsweHxOUMa9xBMioHAGIPhObUTBH/AGWxvA6oOas9+Wk3MDnN4l3Ofsck6V5ZFIva3EXDL3hI2c4EwNvONbbSp3Cu0rWVAxjpYCJMggk/28vPcrzfHMqvL3NqOeyQG5nkg6aj10+qnYDGNbQrtPhqU8sMdtlIMhw1m/srr4kH3ixLDCUaZ7XjeLU6eX8xdEActZPp7r7R4tTc/ICZmAYsT0/leT4Dj2ekKjpcWvOaIEgtABE8oiFsfxZz6oqAFjSBlveBuY9fkuuX+J5FLcdf+s4/8vVUexoqLsfjO8omTJDvkQP5V6tjFkWSCmvZm5IOEnF+giIvQoEREAREQGNR8Am9hNgSfQC5Xm3a3thSqnuxRkNcPxCb9YbHylelrnONdkKFcl48DzckAQTzI5nmuXlwyyjWP+V9zp408cZXM8yxlVoIeT4YkHqfpYa+Si4mrYuccvemIe2TEASBfoZOy7vFdhjTptLXZy1wcW5ZkSJDb6wufx9ECs2wdECDqTUOUAzcERdY2XHODSlE1seaE18rIWFwtPO4uaPhbfU28RDZ0sBbXRbuMNpBrcRLYgTA1ny3uFo45UBfkHhP/ExeRefvRTq2Fz0chGrIBPSLn9l537LV7NHDH5S6o28QQ6b3nY2UfiVJ2d+U/mJINpzX8I5XHlooXC32IAuf7XajcT05K1xNZxcwtnNYQARb/P3CTXV2W9kOlgGse7xHJltFjM6Efey3OxbMrGZS3YkkatsQ7LvKkdpcIA/NlkmLzuCNekFV9fFA5i0RUDhlgcx899Uxy7EedktocW5A8CS63PKb6+Y9wmAwWWgarXiczhHIC3i5gjxaaEKCcSXimHAuLCc3h0BgSdtoWxru7HeNZ4DroQQYjS8fur+hTJnD6NQ1WhwyPG8DTXQWK+1nVmh9J2VpL5OXU2A+LXLEHmsuGYx1EOIDTpDXTvexGog6LKmHPc6qXw4ze52iByEaDkFRxtkXs+4TEtaDnp9C/QgxFyNfK2ikcSonQQQADE6fyq7E1WsJl+Z2aT5m++sTr0WqljKkZWFzWkEiADcdSLBHD2ia9kh1FzW94SGwQGDcmeXK/wAis3Mc4Z6126hgi0Scxm0a+6j0+IPdkENzNsX2uN7G07zOy+Ck99TLTqDLEkEG0awSJ5XMKiTJMxiz4A2CWg5QA021ifvRfO7qyzNmyNMkNJO8zl5zB0Kn8Mp06Z8QD3RNgTzm5tP3aVpwOEc0lzXAlxkjUAGbAxNtPRKoiyXSr0XmXEFzmi408hyEyVppYQNqbZb29JH0CrMbghQY12YFpcQDpBuY15L5X4q0w1ogRcnU3m0EctVZbeh1+xLxOJqs0aXCTJOkX5LB73PYQ3OQd2kxBFwfW0KVgq7Mp8UixN9jaffVSsO2m4FzTFySWkcumtiFDkloiyipYXun3zFuuWYzGMsnlF772WeIwDHQ4FzbElphwn/jJnVScQXOJaypOYX3gEutM6+Q3WqnhIbLXbaW9jYe69FvZNkHuYaQYkjUSJ8wJmCCvtTFPAZmZDBYBpkgNtcQFYnHOAFOoy2xFzI/RfaL6ZiTBE20vI1LrgKHBS8k9mjoezHHG0GPdlJDgImRcGOXU7cl23CuKsrsDh4SZ8J1t+i8vbTBOUwTzEH0y6bK04PxEsdsxzdPmN7aA+45rr4+eWFKP+1HDnwRnbXk9LRcrgO2LCPxWkHm28nTQ6e6n1u0tKAWyZNxcR8oWr/UY6tsz/gZLqi7Ra6Fdr2hzSCDuFsXsnZ5BERAEREBR9rKtUUvwyWi+ZwmRpFxcfwvNHsd32cOPwkkvBcC4zBzSDNydfqvZyuI7V0HCqT3mUvgtJgtMWgg6aarL52KS/1E2/waHDyr6K/k4bHszk+ISYghsERfnp1VhiwadJrvETBBkxciT81Gx4FMfitaHlwgtGoNvD7b9V8xeNFVgovfDhJd4TJygkQRzWdGLkkaLZD4U2S1oe0DMbE33tEdbFWdQllRgJ3kmwjnfTmfRYnh5yyBDhBsdTAg+lvsqOyu6tZxAc2xHPqJ/RJu3onzsteONABe6+5PODfy0HyXN4k3pvc0Brnyb7bC2oBvP7rpqmLBw4dAJAjLMkxa+/8Ahc3jsOS2k0AAAXLbibGxlUxxasRZu/3BrKkiACCNyLxe28rfxfC1G0yKTw9p8XdvbDhue7Iid7KtdhnmH/FuRaRuYER9PqtlLigIc13wbty3HVt5BXo1e0TRu4bXLqQEZo+IEXAGw99OimUGgF0GDNhO3K+vkqng+OAq+NzgTAGYSI/5aT/Cs+N4TKWVW3zOiGGACAILb/cqzdMh+aMK9Wk1rw8B1QyWuA8TXATfzP2VtwuCGcZqrbtzSdwZkBvQgFa8LhWvfl5yXG+YEbiRM+drLYzg1RrC5rmPu4ankW8tQdpVJtIfySMRwWo0GC17X3DmiHCbiBMEXWrC4Ko05nNc2ba84O0SLaea3YTjFelTaw0s0GLtdpqSDYe/P0WvE8RqVXNc197SxpIA6ltiCJIPsvJKT96Fy9mT6T6dRpddpBE7CY39PmpGGxIeXNFnCIO38DZVeMxFRssqw4ESI8JABmwHkdSdVeYXDUmZSYZLfzO1daLn1VnGkQ2YUMRBLX0zDpm7SPbfVQm8EoucMwOwgGBPoJHupPFLObAMGRb0P0BKywTzMxJDjboTI+qp1raCfsr8fwMNZWfRL5E5A0k6RmbGp/N7BR+H4KTLHBzC0ODiIkHcSNjNuiuMVjCw921jCKjXPElwIIcCQSHeL4unJU+FwlWnUdSZDaZbmZoQHQ2YFzAJBghSm6JTdbN9Kq0wW6CbjSI0v5qbSouLc5LQzLOaYga6/stTOzzw05agIuQTJB9fMa9VFGDeAXPd+GJJYHEtMEmRsZudOSupX4IdPwzJ9VoZmdYEAwATY78pOi34+gy9Sm0wdHCA0W0AiRuR1WNWoakaQy8R9Bv5dFt/qnXyusNzcmdgNJV6dplWR8NiQ0lwlpiIEE2kzPLYq2ZQlpNQBxNyRpI+U+6pMRWe6xALmht8l3Aj85mLaxEKYMVXFFzXZDc5HD8oIJ0Ag3m/JTNP0RRrNdgMDOJA0jyPl5Qs/wDcsgAJBIbGmvS2my57EYwskOdmOki5J191MwlLKH1K+QNFmXkCBJEdZAiNQvRXXzEuKLjD9oKuZrmAZpEHMNpsDoR1VzQ7d1w78RjItIgj1aTrffRchw/GU6tTuaTBmLpGZsZcon2topgpuByuLiQ4NIvDS71uIIvyPorRyyhpOik8UJeUetcL4pTrtDmOBMAlu7Z5jVTl4+MfUovbl8NVhklt4EEXnVt9+q9K7NcY/qqIqQAZhwBkTANuWq1MHI+Jp+TMz8d49rwWyIi6TmCrOP8AC/6inAjOLtJ+YPQj9FZoqyipKmTGTi7RwH/heIMS+kJN7mw1n4dfULaf9N2SXd+/NBggRczrc28oXdIvGPGxr0e75WR+zisP2PrZXZqtNrp8OVri2NLyRBUHivZasxhcWU6gGzM2aOYEfISvQ0UPiYn6JXKyJnhVenDhlbaRMHWNvPrsrlnDX1GGtQw7hTE6ixi0iXaC4tpdenY3hFCsQalJjiNCRf3UujRa1oa0ANAgACAB0C8P6FPTZ7vnfZHjbaTruaQCdVTljqZMjwzy39V65x3s53hDqJDXXzAzBm873nbr78dj+A1szqb7c4AgxuD9+Szc/HyYdnbh5MJnMcKwDcVXa24a0ZjbXKRbkJmFH7QMD6z6dGm1rWkaDLBbaW5drW812vCeDOpeMNcZlsgG/T6eylUOAVHZpouaOZ1JP/HXfVUhHI9pFnmgntnn2DrvzND5Dx+afiA0ud/vdXVMw0ubAETOYg39lMx/ATUrMpUxDpAHQjc8tDPkrL/wDEnV9IGdib9bNXpihPJdLwJ5ccat0U2C4m8kjM3xC4dJyHWQDtPoJWzGYQlpyiCJcCDYHUx06LqKnYh7WeB7HvI8UjKN9NZ5bei53Gdi8SJa/OeQYCWx6KcuDJHbi/42UhmxyemUzy2rLz8IgFx353vPl9VN7oNEeJw2gj9SpWK7OYgUoDHNY292RHobnzUGlTrURFR2ZnNwkj1FyOnsvOU+rqSo9VUvpZPZUilf8pYADtLmiOogn2WzDzOulr+sH2ULvHOA8IO7SDI8zN7eqwo8Wb4iGOJa4Bwncx8Nr722ylQ0RTPnaBjarmUxd8g+H8oHxf8Az6xyVpw0htK4nLO8+/1VfUwbalVtWi1/eF0uF7iDNh6exUfjWLd3QptvnO3U6HzVOuqRN3SMeJPdXxFNjHB1IGHiHZQ4eKHbOs0RExdWVTMXhlgzLfmSDpM6aKFwxwFNga0ioHCQ4SHO3vIP36qvocSeav4kNIfEQQBcE6mYideQKt1t0P7Ftig1pzH22ueWvO3RfcjXh2emJzAh4JAgAC0eUevS8rjVZgb3bQe8fBAEDcb3iIGyqqWJc6rRw7bTYkXtcl3nqrRerZC2T61WWmGgCbmAJcdr6nQc/KVRVnF9TuhV8O+X5id/1srfjOCe17MM2oGhzHOaSAXPI+IRPM5vJUNHEBr6pexry0lpABLRHgB5i491MGvLJSvwbcRVpUWsDX2a6zXCS3MDJJFh5LXw91KvXZ3o0BIJ0JFxEH7hY07uJItcg3ib2++awH5e7ku0cB+be45rpcUkVV+CzwNFrwXB17GQCDOmuoMqXSe+lUdDc/eOmZgi1zBPOJ3v5BROH04a5zWwSbEwBYxe/P6BT8VgT3hbmMjKWOPUy63KAffoueXVvRL/ACYu4qycpBzZgHNgWjUzodh7r0HsLTHcvcLZnmwEaAH/AOl59wzhzqrwGgE1SWttbzJv1cd7L1rgvDW4eiyk38ov1O60OHC5dkcPMklHr7JyIi0jNCIiAIiIAiIgCIiALXVoNd8QBhbEUNJ+RZ8a0CwC+oikGJpiQYEjQxceqyREAREQHyFT8U7OUaos0NdqCBaeoVyipkxwyKpKy0Jyg7izg39j6l4DfQiFX1uAPoCTRMDcR9dNV6Yi4Zf4biapNnXHnZF5OT7E4KDUqOaQbNbPI3OlpsFv4/2Rp4h+cOyEkE2m40IuIK6QCNF9XRDiwWJY5bPGXIl8TvHR5/xXsmKFLvXVnHKWkiBqXAEhxvuPZcvjOHNNZlSo2ZzNEbu/LPpInqPT17imFFWk5jm5gRoDBkXEHa686x2CqUnhr2AQ2wJ1ncbWFt1n8zB0knFaO3i53JPs9nP4hpZLqbAWzAJ6+Xl8yoGF4r3eLY+l43+JtRhbtYZRI+KYIy7D3s62LLKJDnUw7x5Q47km0Xvc2I9lE7O8AAcatWHPIbkMzqSXO18RuPSeq5n8sbkdqa9mPHcK+riTWrF2Wk0wGyIABJAIv5lS8PWa2i99Sk0MrS8ta7xOhrW5cxiBawAHxLbxmmapNMncEXGhLh6/C48lqAY8sNIBzDFNhdPw6uc3lcwPdeUW2lYdUHcRaGNHcOGbwtAaIkwBoTbQSssH2elriXAF7ToMwE3Ec4sfRWONw0yMpAcI8JE+nLZYYjHBlEhmrYAnTYCXcoufIqJTfoL8FPxDgIoU2vLqlRjTNUEiw/vaNhzGkGeZVliSzEU2imS7KR4gRLRtcmbxpdSMfiyabqTgJLYcRoA4Qb+Rt5hbOFcPLwylQmXN8UQLCfi6lTByk19yJOlbL/sPgpfnzz3Yt8N8wI2Fl3Cp+zXCP6dhn4nRIGgibfMq4W/xcbhiSfkxuRNTyNrwERF0HgEREAREQBERAEREAREQBERAEREAREQBERAEREAREQBQuLcMZiGZKnOQRqCpqKGlJUyU2naPM+0HY1zXtFNjqjbGQ3QyZn03XOyMO4NcMmWo/UxHxAmPy9bL25cz2k7JtxJLmOyuJBcDoYgSDBgwORlZ+fh6uH6O/Dy91P8AZ5xXrYJjhk8bnz4nCoNbH8thB32XzA1xQkBoDdQAdL7SN4menkuub2CdTuHNqZScmzgCII5HylaK/Z2o2rlbSJMWMeGJ2OnoTKzpcbLDSiztXIxy9lR/vjSR+HUB3c5thB6TfZbcRTo91UqNc0ueCIAgnNAMyJtMqZj+EVmhr+7LBN3b25jl1jZfMLwirXMNaSBubD30H1XkscnJJrf2J7xStPQ7M8KFSKYGvxOy2HUe3zC7/hvCadCe7Bva5n7/AIX3gvDhQpBg11ceZOv0Hspy2uJxI4o21sy+RyHklrwERF2nKEREAREQBERAEREAREQBERAEREAREQBERAEREAREQBERAEREAREQBfF9RAacV8PqPqFuRFX2T6CIisQEREB//9k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054" name="Picture 6" descr="http://www.allthingsclipart.com/05/fried.chicken.03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0" y="2438400"/>
            <a:ext cx="3738829" cy="26098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492230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905000" y="609600"/>
            <a:ext cx="6589199" cy="1280890"/>
          </a:xfrm>
        </p:spPr>
        <p:txBody>
          <a:bodyPr/>
          <a:lstStyle/>
          <a:p>
            <a:r>
              <a:rPr lang="en-US" dirty="0" smtClean="0">
                <a:latin typeface="Agency FB" panose="020B0503020202020204" pitchFamily="34" charset="0"/>
              </a:rPr>
              <a:t>orange</a:t>
            </a:r>
            <a:endParaRPr lang="en-US" dirty="0">
              <a:latin typeface="Agency FB" panose="020B0503020202020204" pitchFamily="34" charset="0"/>
            </a:endParaRPr>
          </a:p>
        </p:txBody>
      </p:sp>
      <p:pic>
        <p:nvPicPr>
          <p:cNvPr id="3" name="Content Placeholder 2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5400" y="838200"/>
            <a:ext cx="2612645" cy="5613100"/>
          </a:xfrm>
        </p:spPr>
      </p:pic>
    </p:spTree>
    <p:extLst>
      <p:ext uri="{BB962C8B-B14F-4D97-AF65-F5344CB8AC3E}">
        <p14:creationId xmlns:p14="http://schemas.microsoft.com/office/powerpoint/2010/main" val="21182437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Agency FB" panose="020B0503020202020204" pitchFamily="34" charset="0"/>
              </a:rPr>
              <a:t>pomegranate</a:t>
            </a:r>
            <a:endParaRPr lang="en-US" dirty="0">
              <a:latin typeface="Agency FB" panose="020B0503020202020204" pitchFamily="34" charset="0"/>
            </a:endParaRP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6400" y="2362200"/>
            <a:ext cx="3124200" cy="4350152"/>
          </a:xfrm>
        </p:spPr>
      </p:pic>
      <p:pic>
        <p:nvPicPr>
          <p:cNvPr id="2050" name="Picture 2" descr="https://lh3.googleusercontent.com/-lo6mo8luRJY/VE-P87E803I/AAAAAAAAADY/Xk8-ltpMgU8/w300-h263/300_px_Sib_Pomegranate_2_pieces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0" y="2895600"/>
            <a:ext cx="2857500" cy="25050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88092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Agency FB" panose="020B0503020202020204" pitchFamily="34" charset="0"/>
              </a:rPr>
              <a:t>strawberry</a:t>
            </a:r>
            <a:endParaRPr lang="en-US" dirty="0">
              <a:latin typeface="Agency FB" panose="020B0503020202020204" pitchFamily="34" charset="0"/>
            </a:endParaRP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0" y="1676400"/>
            <a:ext cx="2362754" cy="4742752"/>
          </a:xfrm>
        </p:spPr>
      </p:pic>
    </p:spTree>
    <p:extLst>
      <p:ext uri="{BB962C8B-B14F-4D97-AF65-F5344CB8AC3E}">
        <p14:creationId xmlns:p14="http://schemas.microsoft.com/office/powerpoint/2010/main" val="13797187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905000" y="609600"/>
            <a:ext cx="6589199" cy="1280890"/>
          </a:xfrm>
        </p:spPr>
        <p:txBody>
          <a:bodyPr/>
          <a:lstStyle/>
          <a:p>
            <a:r>
              <a:rPr lang="en-US" dirty="0">
                <a:latin typeface="Agency FB" panose="020B0503020202020204" pitchFamily="34" charset="0"/>
              </a:rPr>
              <a:t>c</a:t>
            </a:r>
            <a:r>
              <a:rPr lang="en-US" dirty="0" smtClean="0">
                <a:latin typeface="Agency FB" panose="020B0503020202020204" pitchFamily="34" charset="0"/>
              </a:rPr>
              <a:t>herry (cherries)</a:t>
            </a:r>
            <a:endParaRPr lang="en-US" dirty="0">
              <a:latin typeface="Agency FB" panose="020B0503020202020204" pitchFamily="34" charset="0"/>
            </a:endParaRPr>
          </a:p>
        </p:txBody>
      </p:sp>
      <p:pic>
        <p:nvPicPr>
          <p:cNvPr id="3" name="Content Placeholder 2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1200" y="3200400"/>
            <a:ext cx="2622008" cy="3062808"/>
          </a:xfrm>
        </p:spPr>
      </p:pic>
    </p:spTree>
    <p:extLst>
      <p:ext uri="{BB962C8B-B14F-4D97-AF65-F5344CB8AC3E}">
        <p14:creationId xmlns:p14="http://schemas.microsoft.com/office/powerpoint/2010/main" val="26252642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243108" y="609600"/>
            <a:ext cx="6589199" cy="1280890"/>
          </a:xfrm>
        </p:spPr>
        <p:txBody>
          <a:bodyPr>
            <a:normAutofit/>
          </a:bodyPr>
          <a:lstStyle/>
          <a:p>
            <a:r>
              <a:rPr lang="en-US" sz="3200" dirty="0" smtClean="0">
                <a:latin typeface="Agency FB" panose="020B0503020202020204" pitchFamily="34" charset="0"/>
              </a:rPr>
              <a:t>banana</a:t>
            </a:r>
            <a:endParaRPr lang="en-US" sz="3200" dirty="0">
              <a:latin typeface="Agency FB" panose="020B0503020202020204" pitchFamily="34" charset="0"/>
            </a:endParaRP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4800" y="1828800"/>
            <a:ext cx="2845817" cy="4359887"/>
          </a:xfrm>
        </p:spPr>
      </p:pic>
    </p:spTree>
    <p:extLst>
      <p:ext uri="{BB962C8B-B14F-4D97-AF65-F5344CB8AC3E}">
        <p14:creationId xmlns:p14="http://schemas.microsoft.com/office/powerpoint/2010/main" val="29365105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Agency FB" panose="020B0503020202020204" pitchFamily="34" charset="0"/>
              </a:rPr>
              <a:t>pear</a:t>
            </a:r>
            <a:endParaRPr lang="en-US" dirty="0">
              <a:latin typeface="Agency FB" panose="020B0503020202020204" pitchFamily="34" charset="0"/>
            </a:endParaRPr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6400" y="1676400"/>
            <a:ext cx="2359661" cy="4475217"/>
          </a:xfrm>
        </p:spPr>
      </p:pic>
    </p:spTree>
    <p:extLst>
      <p:ext uri="{BB962C8B-B14F-4D97-AF65-F5344CB8AC3E}">
        <p14:creationId xmlns:p14="http://schemas.microsoft.com/office/powerpoint/2010/main" val="6549000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Agency FB" panose="020B0503020202020204" pitchFamily="34" charset="0"/>
              </a:rPr>
              <a:t>watermelon</a:t>
            </a:r>
            <a:endParaRPr lang="en-US" dirty="0">
              <a:latin typeface="Agency FB" panose="020B0503020202020204" pitchFamily="34" charset="0"/>
            </a:endParaRPr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6800" y="1905000"/>
            <a:ext cx="2830206" cy="4348081"/>
          </a:xfrm>
        </p:spPr>
      </p:pic>
    </p:spTree>
    <p:extLst>
      <p:ext uri="{BB962C8B-B14F-4D97-AF65-F5344CB8AC3E}">
        <p14:creationId xmlns:p14="http://schemas.microsoft.com/office/powerpoint/2010/main" val="34634288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Agency FB" panose="020B0503020202020204" pitchFamily="34" charset="0"/>
              </a:rPr>
              <a:t>grapes</a:t>
            </a:r>
            <a:endParaRPr lang="en-US" dirty="0">
              <a:latin typeface="Agency FB" panose="020B0503020202020204" pitchFamily="34" charset="0"/>
            </a:endParaRPr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1828800"/>
            <a:ext cx="2912945" cy="4429876"/>
          </a:xfrm>
        </p:spPr>
      </p:pic>
    </p:spTree>
    <p:extLst>
      <p:ext uri="{BB962C8B-B14F-4D97-AF65-F5344CB8AC3E}">
        <p14:creationId xmlns:p14="http://schemas.microsoft.com/office/powerpoint/2010/main" val="28448088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Agency FB" panose="020B0503020202020204" pitchFamily="34" charset="0"/>
              </a:rPr>
              <a:t>apple</a:t>
            </a:r>
            <a:endParaRPr lang="en-US" dirty="0">
              <a:latin typeface="Agency FB" panose="020B0503020202020204" pitchFamily="34" charset="0"/>
            </a:endParaRPr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9600" y="2209800"/>
            <a:ext cx="3083561" cy="4086644"/>
          </a:xfrm>
        </p:spPr>
      </p:pic>
    </p:spTree>
    <p:extLst>
      <p:ext uri="{BB962C8B-B14F-4D97-AF65-F5344CB8AC3E}">
        <p14:creationId xmlns:p14="http://schemas.microsoft.com/office/powerpoint/2010/main" val="3676324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828800" y="2362200"/>
            <a:ext cx="6591985" cy="1468800"/>
          </a:xfrm>
        </p:spPr>
        <p:txBody>
          <a:bodyPr/>
          <a:lstStyle/>
          <a:p>
            <a:r>
              <a:rPr lang="en-US" dirty="0" smtClean="0">
                <a:latin typeface="Agency FB" panose="020B0503020202020204" pitchFamily="34" charset="0"/>
              </a:rPr>
              <a:t>Vegetables</a:t>
            </a:r>
            <a:endParaRPr lang="en-US" dirty="0">
              <a:latin typeface="Agency FB" panose="020B05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191941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gency FB" panose="020B0503020202020204" pitchFamily="34" charset="0"/>
              </a:rPr>
              <a:t>s</a:t>
            </a:r>
            <a:r>
              <a:rPr lang="en-US" dirty="0" smtClean="0">
                <a:latin typeface="Agency FB" panose="020B0503020202020204" pitchFamily="34" charset="0"/>
              </a:rPr>
              <a:t>andwich</a:t>
            </a:r>
            <a:endParaRPr lang="en-US" dirty="0">
              <a:latin typeface="Agency FB" panose="020B0503020202020204" pitchFamily="34" charset="0"/>
            </a:endParaRPr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0101" y="2623808"/>
            <a:ext cx="3657298" cy="2797833"/>
          </a:xfrm>
        </p:spPr>
      </p:pic>
    </p:spTree>
    <p:extLst>
      <p:ext uri="{BB962C8B-B14F-4D97-AF65-F5344CB8AC3E}">
        <p14:creationId xmlns:p14="http://schemas.microsoft.com/office/powerpoint/2010/main" val="13371752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600200" y="685800"/>
            <a:ext cx="8381260" cy="1054394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latin typeface="Agency FB" panose="020B0503020202020204" pitchFamily="34" charset="0"/>
              </a:rPr>
              <a:t>tomato</a:t>
            </a:r>
            <a:br>
              <a:rPr lang="en-US" dirty="0" smtClean="0">
                <a:latin typeface="Agency FB" panose="020B0503020202020204" pitchFamily="34" charset="0"/>
              </a:rPr>
            </a:br>
            <a:r>
              <a:rPr lang="en-US" dirty="0" smtClean="0">
                <a:latin typeface="Agency FB" panose="020B0503020202020204" pitchFamily="34" charset="0"/>
              </a:rPr>
              <a:t/>
            </a:r>
            <a:br>
              <a:rPr lang="en-US" dirty="0" smtClean="0">
                <a:latin typeface="Agency FB" panose="020B0503020202020204" pitchFamily="34" charset="0"/>
              </a:rPr>
            </a:br>
            <a:endParaRPr lang="en-US" dirty="0">
              <a:latin typeface="Agency FB" panose="020B050302020202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6400" y="2133600"/>
            <a:ext cx="2087881" cy="42530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89191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600200" y="609600"/>
            <a:ext cx="8381260" cy="1054394"/>
          </a:xfrm>
        </p:spPr>
        <p:txBody>
          <a:bodyPr>
            <a:noAutofit/>
          </a:bodyPr>
          <a:lstStyle/>
          <a:p>
            <a:r>
              <a:rPr lang="en-US" dirty="0" smtClean="0">
                <a:latin typeface="Agency FB" panose="020B0503020202020204" pitchFamily="34" charset="0"/>
              </a:rPr>
              <a:t>paprika</a:t>
            </a:r>
            <a:br>
              <a:rPr lang="en-US" dirty="0" smtClean="0">
                <a:latin typeface="Agency FB" panose="020B0503020202020204" pitchFamily="34" charset="0"/>
              </a:rPr>
            </a:br>
            <a:r>
              <a:rPr lang="en-US" dirty="0" smtClean="0">
                <a:latin typeface="Agency FB" panose="020B0503020202020204" pitchFamily="34" charset="0"/>
              </a:rPr>
              <a:t/>
            </a:r>
            <a:br>
              <a:rPr lang="en-US" dirty="0" smtClean="0">
                <a:latin typeface="Agency FB" panose="020B0503020202020204" pitchFamily="34" charset="0"/>
              </a:rPr>
            </a:br>
            <a:endParaRPr lang="en-US" dirty="0">
              <a:latin typeface="Agency FB" panose="020B050302020202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9600" y="990600"/>
            <a:ext cx="3505200" cy="54459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19823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828800" y="609600"/>
            <a:ext cx="6589199" cy="1280890"/>
          </a:xfrm>
        </p:spPr>
        <p:txBody>
          <a:bodyPr/>
          <a:lstStyle/>
          <a:p>
            <a:r>
              <a:rPr lang="en-US" dirty="0">
                <a:latin typeface="Agency FB" panose="020B0503020202020204" pitchFamily="34" charset="0"/>
              </a:rPr>
              <a:t>c</a:t>
            </a:r>
            <a:r>
              <a:rPr lang="en-US" dirty="0" smtClean="0">
                <a:latin typeface="Agency FB" panose="020B0503020202020204" pitchFamily="34" charset="0"/>
              </a:rPr>
              <a:t>arrot</a:t>
            </a:r>
            <a:endParaRPr lang="en-US" dirty="0">
              <a:latin typeface="Agency FB" panose="020B0503020202020204" pitchFamily="34" charset="0"/>
            </a:endParaRPr>
          </a:p>
        </p:txBody>
      </p:sp>
      <p:pic>
        <p:nvPicPr>
          <p:cNvPr id="3" name="Content Placeholder 2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2800" y="1981200"/>
            <a:ext cx="4403566" cy="4609447"/>
          </a:xfrm>
        </p:spPr>
      </p:pic>
    </p:spTree>
    <p:extLst>
      <p:ext uri="{BB962C8B-B14F-4D97-AF65-F5344CB8AC3E}">
        <p14:creationId xmlns:p14="http://schemas.microsoft.com/office/powerpoint/2010/main" val="37776321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600200" y="609600"/>
            <a:ext cx="8381260" cy="1054394"/>
          </a:xfrm>
        </p:spPr>
        <p:txBody>
          <a:bodyPr>
            <a:noAutofit/>
          </a:bodyPr>
          <a:lstStyle/>
          <a:p>
            <a:r>
              <a:rPr lang="en-US" dirty="0">
                <a:latin typeface="Agency FB" panose="020B0503020202020204" pitchFamily="34" charset="0"/>
              </a:rPr>
              <a:t>c</a:t>
            </a:r>
            <a:r>
              <a:rPr lang="en-US" dirty="0" smtClean="0">
                <a:latin typeface="Agency FB" panose="020B0503020202020204" pitchFamily="34" charset="0"/>
              </a:rPr>
              <a:t>auliflower</a:t>
            </a:r>
            <a:br>
              <a:rPr lang="en-US" dirty="0" smtClean="0">
                <a:latin typeface="Agency FB" panose="020B0503020202020204" pitchFamily="34" charset="0"/>
              </a:rPr>
            </a:br>
            <a:endParaRPr lang="en-US" dirty="0">
              <a:latin typeface="Agency FB" panose="020B0503020202020204" pitchFamily="34" charset="0"/>
            </a:endParaRP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5000" y="2250525"/>
            <a:ext cx="2310962" cy="4014299"/>
          </a:xfrm>
        </p:spPr>
      </p:pic>
      <p:pic>
        <p:nvPicPr>
          <p:cNvPr id="1026" name="Picture 2" descr="http://www.fitnessandfreebies.com/lowcarb/images/cauliflower.pn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89080" l="427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3429000"/>
            <a:ext cx="2228850" cy="16573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284212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676400" y="609600"/>
            <a:ext cx="8381260" cy="1054394"/>
          </a:xfrm>
        </p:spPr>
        <p:txBody>
          <a:bodyPr>
            <a:noAutofit/>
          </a:bodyPr>
          <a:lstStyle/>
          <a:p>
            <a:r>
              <a:rPr lang="en-US" dirty="0" smtClean="0">
                <a:latin typeface="Agency FB" panose="020B0503020202020204" pitchFamily="34" charset="0"/>
              </a:rPr>
              <a:t>beetroot</a:t>
            </a:r>
            <a:br>
              <a:rPr lang="en-US" dirty="0" smtClean="0">
                <a:latin typeface="Agency FB" panose="020B0503020202020204" pitchFamily="34" charset="0"/>
              </a:rPr>
            </a:br>
            <a:r>
              <a:rPr lang="en-US" dirty="0" smtClean="0">
                <a:latin typeface="Agency FB" panose="020B0503020202020204" pitchFamily="34" charset="0"/>
              </a:rPr>
              <a:t/>
            </a:r>
            <a:br>
              <a:rPr lang="en-US" dirty="0" smtClean="0">
                <a:latin typeface="Agency FB" panose="020B0503020202020204" pitchFamily="34" charset="0"/>
              </a:rPr>
            </a:br>
            <a:endParaRPr lang="en-US" dirty="0">
              <a:latin typeface="Agency FB" panose="020B050302020202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2133600"/>
            <a:ext cx="3657600" cy="43542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25039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981200" y="609600"/>
            <a:ext cx="8381260" cy="1054394"/>
          </a:xfrm>
        </p:spPr>
        <p:txBody>
          <a:bodyPr>
            <a:noAutofit/>
          </a:bodyPr>
          <a:lstStyle/>
          <a:p>
            <a:r>
              <a:rPr lang="en-US" dirty="0" smtClean="0">
                <a:latin typeface="Agency FB" panose="020B0503020202020204" pitchFamily="34" charset="0"/>
              </a:rPr>
              <a:t>pumpkin</a:t>
            </a:r>
            <a:br>
              <a:rPr lang="en-US" dirty="0" smtClean="0">
                <a:latin typeface="Agency FB" panose="020B0503020202020204" pitchFamily="34" charset="0"/>
              </a:rPr>
            </a:br>
            <a:endParaRPr lang="en-US" dirty="0">
              <a:latin typeface="Agency FB" panose="020B0503020202020204" pitchFamily="34" charset="0"/>
            </a:endParaRPr>
          </a:p>
        </p:txBody>
      </p:sp>
      <p:pic>
        <p:nvPicPr>
          <p:cNvPr id="3" name="Content Placeholder 2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1400" y="2057400"/>
            <a:ext cx="4784555" cy="4202812"/>
          </a:xfrm>
        </p:spPr>
      </p:pic>
    </p:spTree>
    <p:extLst>
      <p:ext uri="{BB962C8B-B14F-4D97-AF65-F5344CB8AC3E}">
        <p14:creationId xmlns:p14="http://schemas.microsoft.com/office/powerpoint/2010/main" val="11784912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828800" y="685800"/>
            <a:ext cx="8381260" cy="1054394"/>
          </a:xfrm>
        </p:spPr>
        <p:txBody>
          <a:bodyPr>
            <a:noAutofit/>
          </a:bodyPr>
          <a:lstStyle/>
          <a:p>
            <a:r>
              <a:rPr lang="en-US" dirty="0" smtClean="0">
                <a:latin typeface="Agency FB" panose="020B0503020202020204" pitchFamily="34" charset="0"/>
              </a:rPr>
              <a:t>eggplant</a:t>
            </a:r>
            <a:br>
              <a:rPr lang="en-US" dirty="0" smtClean="0">
                <a:latin typeface="Agency FB" panose="020B0503020202020204" pitchFamily="34" charset="0"/>
              </a:rPr>
            </a:br>
            <a:r>
              <a:rPr lang="en-US" dirty="0" smtClean="0">
                <a:latin typeface="Agency FB" panose="020B0503020202020204" pitchFamily="34" charset="0"/>
              </a:rPr>
              <a:t/>
            </a:r>
            <a:br>
              <a:rPr lang="en-US" dirty="0" smtClean="0">
                <a:latin typeface="Agency FB" panose="020B0503020202020204" pitchFamily="34" charset="0"/>
              </a:rPr>
            </a:br>
            <a:endParaRPr lang="en-US" dirty="0">
              <a:latin typeface="Agency FB" panose="020B0503020202020204" pitchFamily="34" charset="0"/>
            </a:endParaRP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7200" y="1212997"/>
            <a:ext cx="2895600" cy="5454039"/>
          </a:xfrm>
        </p:spPr>
      </p:pic>
    </p:spTree>
    <p:extLst>
      <p:ext uri="{BB962C8B-B14F-4D97-AF65-F5344CB8AC3E}">
        <p14:creationId xmlns:p14="http://schemas.microsoft.com/office/powerpoint/2010/main" val="8821179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981200" y="692003"/>
            <a:ext cx="8381260" cy="1054394"/>
          </a:xfrm>
        </p:spPr>
        <p:txBody>
          <a:bodyPr>
            <a:noAutofit/>
          </a:bodyPr>
          <a:lstStyle/>
          <a:p>
            <a:r>
              <a:rPr lang="en-US" sz="4000" dirty="0" smtClean="0">
                <a:latin typeface="Agency FB" panose="020B0503020202020204" pitchFamily="34" charset="0"/>
              </a:rPr>
              <a:t>maize</a:t>
            </a:r>
            <a:br>
              <a:rPr lang="en-US" sz="4000" dirty="0" smtClean="0">
                <a:latin typeface="Agency FB" panose="020B0503020202020204" pitchFamily="34" charset="0"/>
              </a:rPr>
            </a:br>
            <a:endParaRPr lang="en-US" sz="4000" dirty="0">
              <a:latin typeface="Agency FB" panose="020B0503020202020204" pitchFamily="34" charset="0"/>
            </a:endParaRP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4800" y="1219200"/>
            <a:ext cx="3124200" cy="4899037"/>
          </a:xfrm>
        </p:spPr>
      </p:pic>
    </p:spTree>
    <p:extLst>
      <p:ext uri="{BB962C8B-B14F-4D97-AF65-F5344CB8AC3E}">
        <p14:creationId xmlns:p14="http://schemas.microsoft.com/office/powerpoint/2010/main" val="23693039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905000" y="685800"/>
            <a:ext cx="8381260" cy="1054394"/>
          </a:xfrm>
        </p:spPr>
        <p:txBody>
          <a:bodyPr>
            <a:noAutofit/>
          </a:bodyPr>
          <a:lstStyle/>
          <a:p>
            <a:r>
              <a:rPr lang="en-US" dirty="0">
                <a:latin typeface="Agency FB" panose="020B0503020202020204" pitchFamily="34" charset="0"/>
              </a:rPr>
              <a:t>c</a:t>
            </a:r>
            <a:r>
              <a:rPr lang="en-US" dirty="0" smtClean="0">
                <a:latin typeface="Agency FB" panose="020B0503020202020204" pitchFamily="34" charset="0"/>
              </a:rPr>
              <a:t>ucumber</a:t>
            </a:r>
            <a:br>
              <a:rPr lang="en-US" dirty="0" smtClean="0">
                <a:latin typeface="Agency FB" panose="020B0503020202020204" pitchFamily="34" charset="0"/>
              </a:rPr>
            </a:br>
            <a:r>
              <a:rPr lang="en-US" dirty="0" smtClean="0">
                <a:latin typeface="Agency FB" panose="020B0503020202020204" pitchFamily="34" charset="0"/>
              </a:rPr>
              <a:t/>
            </a:r>
            <a:br>
              <a:rPr lang="en-US" dirty="0" smtClean="0">
                <a:latin typeface="Agency FB" panose="020B0503020202020204" pitchFamily="34" charset="0"/>
              </a:rPr>
            </a:br>
            <a:endParaRPr lang="en-US" dirty="0">
              <a:latin typeface="Agency FB" panose="020B0503020202020204" pitchFamily="34" charset="0"/>
            </a:endParaRPr>
          </a:p>
        </p:txBody>
      </p:sp>
      <p:pic>
        <p:nvPicPr>
          <p:cNvPr id="3" name="Content Placeholder 2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6200" y="1600200"/>
            <a:ext cx="3962400" cy="4747973"/>
          </a:xfrm>
        </p:spPr>
      </p:pic>
    </p:spTree>
    <p:extLst>
      <p:ext uri="{BB962C8B-B14F-4D97-AF65-F5344CB8AC3E}">
        <p14:creationId xmlns:p14="http://schemas.microsoft.com/office/powerpoint/2010/main" val="3391738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600200" y="609600"/>
            <a:ext cx="8381260" cy="1054394"/>
          </a:xfrm>
        </p:spPr>
        <p:txBody>
          <a:bodyPr>
            <a:noAutofit/>
          </a:bodyPr>
          <a:lstStyle/>
          <a:p>
            <a:r>
              <a:rPr lang="en-US" dirty="0" smtClean="0">
                <a:latin typeface="Agency FB" panose="020B0503020202020204" pitchFamily="34" charset="0"/>
              </a:rPr>
              <a:t>radish</a:t>
            </a:r>
            <a:br>
              <a:rPr lang="en-US" dirty="0" smtClean="0">
                <a:latin typeface="Agency FB" panose="020B0503020202020204" pitchFamily="34" charset="0"/>
              </a:rPr>
            </a:br>
            <a:r>
              <a:rPr lang="en-US" dirty="0" smtClean="0">
                <a:latin typeface="Agency FB" panose="020B0503020202020204" pitchFamily="34" charset="0"/>
              </a:rPr>
              <a:t/>
            </a:r>
            <a:br>
              <a:rPr lang="en-US" dirty="0" smtClean="0">
                <a:latin typeface="Agency FB" panose="020B0503020202020204" pitchFamily="34" charset="0"/>
              </a:rPr>
            </a:br>
            <a:endParaRPr lang="en-US" dirty="0">
              <a:latin typeface="Agency FB" panose="020B0503020202020204" pitchFamily="34" charset="0"/>
            </a:endParaRPr>
          </a:p>
        </p:txBody>
      </p:sp>
      <p:pic>
        <p:nvPicPr>
          <p:cNvPr id="6" name="Content Placeholder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0" y="2057400"/>
            <a:ext cx="4284776" cy="4199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85390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Agency FB" pitchFamily="34" charset="0"/>
              </a:rPr>
              <a:t>salad</a:t>
            </a:r>
            <a:endParaRPr lang="en-US" dirty="0">
              <a:latin typeface="Agency FB" pitchFamily="34" charset="0"/>
            </a:endParaRPr>
          </a:p>
        </p:txBody>
      </p:sp>
      <p:pic>
        <p:nvPicPr>
          <p:cNvPr id="5" name="Picture 2" descr="http://worldartsme.com/images/green-salad-clipart-1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2895600"/>
            <a:ext cx="5050759" cy="21492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459115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NOW, LET’S EXERCISE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26743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501510" y="609600"/>
            <a:ext cx="8381260" cy="1054394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latin typeface="Agency FB" panose="020B0503020202020204" pitchFamily="34" charset="0"/>
              </a:rPr>
              <a:t>tomato</a:t>
            </a:r>
            <a:br>
              <a:rPr lang="en-US" dirty="0" smtClean="0">
                <a:latin typeface="Agency FB" panose="020B0503020202020204" pitchFamily="34" charset="0"/>
              </a:rPr>
            </a:br>
            <a:r>
              <a:rPr lang="en-US" dirty="0" smtClean="0">
                <a:latin typeface="Agency FB" panose="020B0503020202020204" pitchFamily="34" charset="0"/>
              </a:rPr>
              <a:t/>
            </a:r>
            <a:br>
              <a:rPr lang="en-US" dirty="0" smtClean="0">
                <a:latin typeface="Agency FB" panose="020B0503020202020204" pitchFamily="34" charset="0"/>
              </a:rPr>
            </a:br>
            <a:endParaRPr lang="en-US" dirty="0">
              <a:latin typeface="Agency FB" panose="020B050302020202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7200" y="304800"/>
            <a:ext cx="2849881" cy="58053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5872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447800" y="609600"/>
            <a:ext cx="8381260" cy="1054394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latin typeface="Agency FB" panose="020B0503020202020204" pitchFamily="34" charset="0"/>
              </a:rPr>
              <a:t>pumpkin</a:t>
            </a:r>
            <a:br>
              <a:rPr lang="en-US" dirty="0" smtClean="0">
                <a:latin typeface="Agency FB" panose="020B0503020202020204" pitchFamily="34" charset="0"/>
              </a:rPr>
            </a:br>
            <a:endParaRPr lang="en-US" dirty="0">
              <a:latin typeface="Agency FB" panose="020B0503020202020204" pitchFamily="34" charset="0"/>
            </a:endParaRPr>
          </a:p>
        </p:txBody>
      </p:sp>
      <p:pic>
        <p:nvPicPr>
          <p:cNvPr id="3" name="Content Placeholder 2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00" y="1981200"/>
            <a:ext cx="4784555" cy="4202812"/>
          </a:xfrm>
        </p:spPr>
      </p:pic>
    </p:spTree>
    <p:extLst>
      <p:ext uri="{BB962C8B-B14F-4D97-AF65-F5344CB8AC3E}">
        <p14:creationId xmlns:p14="http://schemas.microsoft.com/office/powerpoint/2010/main" val="26653061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524000" y="609600"/>
            <a:ext cx="8381260" cy="1054394"/>
          </a:xfrm>
        </p:spPr>
        <p:txBody>
          <a:bodyPr>
            <a:noAutofit/>
          </a:bodyPr>
          <a:lstStyle/>
          <a:p>
            <a:r>
              <a:rPr lang="en-US" dirty="0" smtClean="0">
                <a:latin typeface="Agency FB" panose="020B0503020202020204" pitchFamily="34" charset="0"/>
              </a:rPr>
              <a:t>eggplant</a:t>
            </a:r>
            <a:br>
              <a:rPr lang="en-US" dirty="0" smtClean="0">
                <a:latin typeface="Agency FB" panose="020B0503020202020204" pitchFamily="34" charset="0"/>
              </a:rPr>
            </a:br>
            <a:r>
              <a:rPr lang="en-US" dirty="0" smtClean="0">
                <a:latin typeface="Agency FB" panose="020B0503020202020204" pitchFamily="34" charset="0"/>
              </a:rPr>
              <a:t/>
            </a:r>
            <a:br>
              <a:rPr lang="en-US" dirty="0" smtClean="0">
                <a:latin typeface="Agency FB" panose="020B0503020202020204" pitchFamily="34" charset="0"/>
              </a:rPr>
            </a:br>
            <a:endParaRPr lang="en-US" dirty="0">
              <a:latin typeface="Agency FB" panose="020B0503020202020204" pitchFamily="34" charset="0"/>
            </a:endParaRP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5200" y="1258717"/>
            <a:ext cx="2895600" cy="5454039"/>
          </a:xfrm>
        </p:spPr>
      </p:pic>
    </p:spTree>
    <p:extLst>
      <p:ext uri="{BB962C8B-B14F-4D97-AF65-F5344CB8AC3E}">
        <p14:creationId xmlns:p14="http://schemas.microsoft.com/office/powerpoint/2010/main" val="13335991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600200" y="609600"/>
            <a:ext cx="8381260" cy="1054394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latin typeface="Agency FB" panose="020B0503020202020204" pitchFamily="34" charset="0"/>
              </a:rPr>
              <a:t>paprika</a:t>
            </a:r>
            <a:br>
              <a:rPr lang="en-US" dirty="0" smtClean="0">
                <a:latin typeface="Agency FB" panose="020B0503020202020204" pitchFamily="34" charset="0"/>
              </a:rPr>
            </a:br>
            <a:r>
              <a:rPr lang="en-US" dirty="0" smtClean="0">
                <a:latin typeface="Agency FB" panose="020B0503020202020204" pitchFamily="34" charset="0"/>
              </a:rPr>
              <a:t/>
            </a:r>
            <a:br>
              <a:rPr lang="en-US" dirty="0" smtClean="0">
                <a:latin typeface="Agency FB" panose="020B0503020202020204" pitchFamily="34" charset="0"/>
              </a:rPr>
            </a:br>
            <a:endParaRPr lang="en-US" dirty="0">
              <a:latin typeface="Agency FB" panose="020B050302020202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7200" y="990600"/>
            <a:ext cx="3505200" cy="54459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21427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600200" y="609600"/>
            <a:ext cx="8381260" cy="1054394"/>
          </a:xfrm>
        </p:spPr>
        <p:txBody>
          <a:bodyPr>
            <a:noAutofit/>
          </a:bodyPr>
          <a:lstStyle/>
          <a:p>
            <a:r>
              <a:rPr lang="en-US" dirty="0">
                <a:latin typeface="Agency FB" panose="020B0503020202020204" pitchFamily="34" charset="0"/>
              </a:rPr>
              <a:t>c</a:t>
            </a:r>
            <a:r>
              <a:rPr lang="en-US" dirty="0" smtClean="0">
                <a:latin typeface="Agency FB" panose="020B0503020202020204" pitchFamily="34" charset="0"/>
              </a:rPr>
              <a:t>auliflower</a:t>
            </a:r>
            <a:br>
              <a:rPr lang="en-US" dirty="0" smtClean="0">
                <a:latin typeface="Agency FB" panose="020B0503020202020204" pitchFamily="34" charset="0"/>
              </a:rPr>
            </a:br>
            <a:endParaRPr lang="en-US" dirty="0">
              <a:latin typeface="Agency FB" panose="020B0503020202020204" pitchFamily="34" charset="0"/>
            </a:endParaRP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8800" y="2133600"/>
            <a:ext cx="2310962" cy="4014299"/>
          </a:xfrm>
        </p:spPr>
      </p:pic>
      <p:pic>
        <p:nvPicPr>
          <p:cNvPr id="1026" name="Picture 2" descr="http://www.fitnessandfreebies.com/lowcarb/images/cauliflower.pn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89080" l="427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3505200"/>
            <a:ext cx="2228850" cy="16573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03024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>
                <a:latin typeface="Agency FB" panose="020B0503020202020204" pitchFamily="34" charset="0"/>
              </a:rPr>
              <a:t>c</a:t>
            </a:r>
            <a:r>
              <a:rPr lang="en-US" sz="4000" dirty="0" smtClean="0">
                <a:latin typeface="Agency FB" panose="020B0503020202020204" pitchFamily="34" charset="0"/>
              </a:rPr>
              <a:t>arrot</a:t>
            </a:r>
            <a:endParaRPr lang="en-US" sz="4000" dirty="0">
              <a:latin typeface="Agency FB" panose="020B0503020202020204" pitchFamily="34" charset="0"/>
            </a:endParaRPr>
          </a:p>
        </p:txBody>
      </p:sp>
      <p:pic>
        <p:nvPicPr>
          <p:cNvPr id="3" name="Content Placeholder 2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7600" y="1905000"/>
            <a:ext cx="4403566" cy="4609447"/>
          </a:xfrm>
        </p:spPr>
      </p:pic>
    </p:spTree>
    <p:extLst>
      <p:ext uri="{BB962C8B-B14F-4D97-AF65-F5344CB8AC3E}">
        <p14:creationId xmlns:p14="http://schemas.microsoft.com/office/powerpoint/2010/main" val="40532275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600200" y="609600"/>
            <a:ext cx="8381260" cy="1054394"/>
          </a:xfrm>
        </p:spPr>
        <p:txBody>
          <a:bodyPr>
            <a:noAutofit/>
          </a:bodyPr>
          <a:lstStyle/>
          <a:p>
            <a:r>
              <a:rPr lang="en-US" dirty="0" smtClean="0">
                <a:latin typeface="Agency FB" panose="020B0503020202020204" pitchFamily="34" charset="0"/>
              </a:rPr>
              <a:t>maize</a:t>
            </a:r>
            <a:br>
              <a:rPr lang="en-US" dirty="0" smtClean="0">
                <a:latin typeface="Agency FB" panose="020B0503020202020204" pitchFamily="34" charset="0"/>
              </a:rPr>
            </a:br>
            <a:endParaRPr lang="en-US" dirty="0">
              <a:latin typeface="Agency FB" panose="020B0503020202020204" pitchFamily="34" charset="0"/>
            </a:endParaRP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1630" y="1587794"/>
            <a:ext cx="3124200" cy="4899037"/>
          </a:xfrm>
        </p:spPr>
      </p:pic>
    </p:spTree>
    <p:extLst>
      <p:ext uri="{BB962C8B-B14F-4D97-AF65-F5344CB8AC3E}">
        <p14:creationId xmlns:p14="http://schemas.microsoft.com/office/powerpoint/2010/main" val="2826300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524000" y="685800"/>
            <a:ext cx="8381260" cy="1054394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latin typeface="Agency FB" panose="020B0503020202020204" pitchFamily="34" charset="0"/>
              </a:rPr>
              <a:t>beet</a:t>
            </a:r>
            <a:br>
              <a:rPr lang="en-US" dirty="0" smtClean="0">
                <a:latin typeface="Agency FB" panose="020B0503020202020204" pitchFamily="34" charset="0"/>
              </a:rPr>
            </a:br>
            <a:r>
              <a:rPr lang="en-US" dirty="0" smtClean="0">
                <a:latin typeface="Agency FB" panose="020B0503020202020204" pitchFamily="34" charset="0"/>
              </a:rPr>
              <a:t/>
            </a:r>
            <a:br>
              <a:rPr lang="en-US" dirty="0" smtClean="0">
                <a:latin typeface="Agency FB" panose="020B0503020202020204" pitchFamily="34" charset="0"/>
              </a:rPr>
            </a:br>
            <a:endParaRPr lang="en-US" dirty="0">
              <a:latin typeface="Agency FB" panose="020B050302020202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5800" y="2133600"/>
            <a:ext cx="3657600" cy="43542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44642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600200" y="685800"/>
            <a:ext cx="8381260" cy="1054394"/>
          </a:xfrm>
        </p:spPr>
        <p:txBody>
          <a:bodyPr>
            <a:noAutofit/>
          </a:bodyPr>
          <a:lstStyle/>
          <a:p>
            <a:r>
              <a:rPr lang="en-US" dirty="0" smtClean="0">
                <a:latin typeface="Agency FB" panose="020B0503020202020204" pitchFamily="34" charset="0"/>
              </a:rPr>
              <a:t>radish</a:t>
            </a:r>
            <a:br>
              <a:rPr lang="en-US" dirty="0" smtClean="0">
                <a:latin typeface="Agency FB" panose="020B0503020202020204" pitchFamily="34" charset="0"/>
              </a:rPr>
            </a:br>
            <a:r>
              <a:rPr lang="en-US" dirty="0" smtClean="0">
                <a:latin typeface="Agency FB" panose="020B0503020202020204" pitchFamily="34" charset="0"/>
              </a:rPr>
              <a:t/>
            </a:r>
            <a:br>
              <a:rPr lang="en-US" dirty="0" smtClean="0">
                <a:latin typeface="Agency FB" panose="020B0503020202020204" pitchFamily="34" charset="0"/>
              </a:rPr>
            </a:br>
            <a:endParaRPr lang="en-US" dirty="0">
              <a:latin typeface="Agency FB" panose="020B0503020202020204" pitchFamily="34" charset="0"/>
            </a:endParaRPr>
          </a:p>
        </p:txBody>
      </p:sp>
      <p:pic>
        <p:nvPicPr>
          <p:cNvPr id="6" name="Content Placeholder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0800" y="2133600"/>
            <a:ext cx="4284776" cy="4199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61031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Agency FB" panose="020B0503020202020204" pitchFamily="34" charset="0"/>
              </a:rPr>
              <a:t>fish</a:t>
            </a:r>
            <a:endParaRPr lang="en-US" dirty="0">
              <a:latin typeface="Agency FB" panose="020B0503020202020204" pitchFamily="34" charset="0"/>
            </a:endParaRPr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7800" y="3276600"/>
            <a:ext cx="5318329" cy="2562544"/>
          </a:xfrm>
        </p:spPr>
      </p:pic>
    </p:spTree>
    <p:extLst>
      <p:ext uri="{BB962C8B-B14F-4D97-AF65-F5344CB8AC3E}">
        <p14:creationId xmlns:p14="http://schemas.microsoft.com/office/powerpoint/2010/main" val="32484557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676770" y="564094"/>
            <a:ext cx="8381260" cy="1054394"/>
          </a:xfrm>
        </p:spPr>
        <p:txBody>
          <a:bodyPr>
            <a:noAutofit/>
          </a:bodyPr>
          <a:lstStyle/>
          <a:p>
            <a:r>
              <a:rPr lang="en-US" dirty="0">
                <a:latin typeface="Agency FB" panose="020B0503020202020204" pitchFamily="34" charset="0"/>
              </a:rPr>
              <a:t>c</a:t>
            </a:r>
            <a:r>
              <a:rPr lang="en-US" dirty="0" smtClean="0">
                <a:latin typeface="Agency FB" panose="020B0503020202020204" pitchFamily="34" charset="0"/>
              </a:rPr>
              <a:t>ucumber</a:t>
            </a:r>
            <a:br>
              <a:rPr lang="en-US" dirty="0" smtClean="0">
                <a:latin typeface="Agency FB" panose="020B0503020202020204" pitchFamily="34" charset="0"/>
              </a:rPr>
            </a:br>
            <a:r>
              <a:rPr lang="en-US" dirty="0" smtClean="0">
                <a:latin typeface="Agency FB" panose="020B0503020202020204" pitchFamily="34" charset="0"/>
              </a:rPr>
              <a:t/>
            </a:r>
            <a:br>
              <a:rPr lang="en-US" dirty="0" smtClean="0">
                <a:latin typeface="Agency FB" panose="020B0503020202020204" pitchFamily="34" charset="0"/>
              </a:rPr>
            </a:br>
            <a:endParaRPr lang="en-US" dirty="0">
              <a:latin typeface="Agency FB" panose="020B0503020202020204" pitchFamily="34" charset="0"/>
            </a:endParaRPr>
          </a:p>
        </p:txBody>
      </p:sp>
      <p:pic>
        <p:nvPicPr>
          <p:cNvPr id="3" name="Content Placeholder 2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6200" y="1600200"/>
            <a:ext cx="3962400" cy="4747973"/>
          </a:xfrm>
        </p:spPr>
      </p:pic>
    </p:spTree>
    <p:extLst>
      <p:ext uri="{BB962C8B-B14F-4D97-AF65-F5344CB8AC3E}">
        <p14:creationId xmlns:p14="http://schemas.microsoft.com/office/powerpoint/2010/main" val="3326256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Agency FB" panose="020B0503020202020204" pitchFamily="34" charset="0"/>
              </a:rPr>
              <a:t>egg</a:t>
            </a:r>
            <a:endParaRPr lang="en-US" dirty="0">
              <a:latin typeface="Agency FB" panose="020B0503020202020204" pitchFamily="34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9917" y="2133600"/>
            <a:ext cx="5037666" cy="3778250"/>
          </a:xfrm>
        </p:spPr>
      </p:pic>
    </p:spTree>
    <p:extLst>
      <p:ext uri="{BB962C8B-B14F-4D97-AF65-F5344CB8AC3E}">
        <p14:creationId xmlns:p14="http://schemas.microsoft.com/office/powerpoint/2010/main" val="37773027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Agency FB" panose="020B0503020202020204" pitchFamily="34" charset="0"/>
              </a:rPr>
              <a:t>soup</a:t>
            </a:r>
            <a:endParaRPr lang="en-US" dirty="0">
              <a:latin typeface="Agency FB" panose="020B0503020202020204" pitchFamily="34" charset="0"/>
            </a:endParaRPr>
          </a:p>
        </p:txBody>
      </p:sp>
      <p:pic>
        <p:nvPicPr>
          <p:cNvPr id="3074" name="Picture 2" descr="http://cliparts.co/cliparts/pc5/8gX/pc58gXbXi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2057400"/>
            <a:ext cx="4120709" cy="45912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547729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theme/theme1.xml><?xml version="1.0" encoding="utf-8"?>
<a:theme xmlns:a="http://schemas.openxmlformats.org/drawingml/2006/main" name="Wisp">
  <a:themeElements>
    <a:clrScheme name="Wisp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Wisp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289</TotalTime>
  <Words>104</Words>
  <Application>Microsoft Office PowerPoint</Application>
  <PresentationFormat>On-screen Show (4:3)</PresentationFormat>
  <Paragraphs>73</Paragraphs>
  <Slides>70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70</vt:i4>
      </vt:variant>
    </vt:vector>
  </HeadingPairs>
  <TitlesOfParts>
    <vt:vector size="80" baseType="lpstr">
      <vt:lpstr>Arial Unicode MS</vt:lpstr>
      <vt:lpstr>Agency FB</vt:lpstr>
      <vt:lpstr>Arial</vt:lpstr>
      <vt:lpstr>Bauhaus 93</vt:lpstr>
      <vt:lpstr>Calibri</vt:lpstr>
      <vt:lpstr>Century Gothic</vt:lpstr>
      <vt:lpstr>Cordia New</vt:lpstr>
      <vt:lpstr>MV Boli</vt:lpstr>
      <vt:lpstr>Wingdings 3</vt:lpstr>
      <vt:lpstr>Wisp</vt:lpstr>
      <vt:lpstr>1. Basic international food</vt:lpstr>
      <vt:lpstr> noodles</vt:lpstr>
      <vt:lpstr> rice</vt:lpstr>
      <vt:lpstr> chicken</vt:lpstr>
      <vt:lpstr>sandwich</vt:lpstr>
      <vt:lpstr>salad</vt:lpstr>
      <vt:lpstr>fish</vt:lpstr>
      <vt:lpstr>egg</vt:lpstr>
      <vt:lpstr>soup</vt:lpstr>
      <vt:lpstr>pork</vt:lpstr>
      <vt:lpstr> beef</vt:lpstr>
      <vt:lpstr>potato</vt:lpstr>
      <vt:lpstr>French fries</vt:lpstr>
      <vt:lpstr>NOW, LET’S EXERCISE</vt:lpstr>
      <vt:lpstr> rice</vt:lpstr>
      <vt:lpstr> noodles</vt:lpstr>
      <vt:lpstr> chicken</vt:lpstr>
      <vt:lpstr>sandwich</vt:lpstr>
      <vt:lpstr>salad</vt:lpstr>
      <vt:lpstr>pork</vt:lpstr>
      <vt:lpstr>fish</vt:lpstr>
      <vt:lpstr>egg</vt:lpstr>
      <vt:lpstr>soup</vt:lpstr>
      <vt:lpstr> beef</vt:lpstr>
      <vt:lpstr>French fries</vt:lpstr>
      <vt:lpstr>potato</vt:lpstr>
      <vt:lpstr>2. fruits</vt:lpstr>
      <vt:lpstr>apple</vt:lpstr>
      <vt:lpstr>grapes</vt:lpstr>
      <vt:lpstr>mango</vt:lpstr>
      <vt:lpstr>watermelon</vt:lpstr>
      <vt:lpstr>pear</vt:lpstr>
      <vt:lpstr>banana</vt:lpstr>
      <vt:lpstr>cherry</vt:lpstr>
      <vt:lpstr>strawberry </vt:lpstr>
      <vt:lpstr>orange</vt:lpstr>
      <vt:lpstr>pomegranate</vt:lpstr>
      <vt:lpstr>NOW, LET’S EXERCISE</vt:lpstr>
      <vt:lpstr>mango</vt:lpstr>
      <vt:lpstr>orange</vt:lpstr>
      <vt:lpstr>pomegranate</vt:lpstr>
      <vt:lpstr>strawberry</vt:lpstr>
      <vt:lpstr>cherry (cherries)</vt:lpstr>
      <vt:lpstr>banana</vt:lpstr>
      <vt:lpstr>pear</vt:lpstr>
      <vt:lpstr>watermelon</vt:lpstr>
      <vt:lpstr>grapes</vt:lpstr>
      <vt:lpstr>apple</vt:lpstr>
      <vt:lpstr>Vegetables</vt:lpstr>
      <vt:lpstr>tomato  </vt:lpstr>
      <vt:lpstr>paprika  </vt:lpstr>
      <vt:lpstr>carrot</vt:lpstr>
      <vt:lpstr>cauliflower </vt:lpstr>
      <vt:lpstr>beetroot  </vt:lpstr>
      <vt:lpstr>pumpkin </vt:lpstr>
      <vt:lpstr>eggplant  </vt:lpstr>
      <vt:lpstr>maize </vt:lpstr>
      <vt:lpstr>cucumber  </vt:lpstr>
      <vt:lpstr>radish  </vt:lpstr>
      <vt:lpstr>NOW, LET’S EXERCISE</vt:lpstr>
      <vt:lpstr>tomato  </vt:lpstr>
      <vt:lpstr>pumpkin </vt:lpstr>
      <vt:lpstr>eggplant  </vt:lpstr>
      <vt:lpstr>paprika  </vt:lpstr>
      <vt:lpstr>cauliflower </vt:lpstr>
      <vt:lpstr>carrot</vt:lpstr>
      <vt:lpstr>maize </vt:lpstr>
      <vt:lpstr>beet  </vt:lpstr>
      <vt:lpstr>radish  </vt:lpstr>
      <vt:lpstr>cucumber  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fOOD</dc:title>
  <dc:creator>Ton</dc:creator>
  <cp:lastModifiedBy>TOPCOM</cp:lastModifiedBy>
  <cp:revision>64</cp:revision>
  <dcterms:created xsi:type="dcterms:W3CDTF">2015-11-13T08:17:49Z</dcterms:created>
  <dcterms:modified xsi:type="dcterms:W3CDTF">2017-04-10T05:32:38Z</dcterms:modified>
</cp:coreProperties>
</file>