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  <p:sldId id="322" r:id="rId3"/>
    <p:sldId id="257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7" r:id="rId12"/>
    <p:sldId id="324" r:id="rId13"/>
    <p:sldId id="259" r:id="rId14"/>
    <p:sldId id="312" r:id="rId15"/>
    <p:sldId id="313" r:id="rId16"/>
    <p:sldId id="314" r:id="rId17"/>
    <p:sldId id="315" r:id="rId18"/>
    <p:sldId id="321" r:id="rId19"/>
    <p:sldId id="316" r:id="rId20"/>
    <p:sldId id="323" r:id="rId21"/>
    <p:sldId id="318" r:id="rId22"/>
    <p:sldId id="320" r:id="rId23"/>
    <p:sldId id="325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BDF37A-5A81-4D6E-9875-9E05C53F7FDC}" type="doc">
      <dgm:prSet loTypeId="urn:microsoft.com/office/officeart/2005/8/layout/hierarchy3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EDAD807-49B7-4D99-8937-DD15C5414A4D}">
      <dgm:prSet phldrT="[Text]" custT="1"/>
      <dgm:spPr/>
      <dgm:t>
        <a:bodyPr/>
        <a:lstStyle/>
        <a:p>
          <a:r>
            <a:rPr lang="en-US" sz="1400" dirty="0" smtClean="0">
              <a:latin typeface="Agency FB" pitchFamily="34" charset="0"/>
            </a:rPr>
            <a:t> Verb ‘to be’</a:t>
          </a:r>
          <a:endParaRPr lang="en-US" sz="1400" dirty="0">
            <a:latin typeface="Agency FB" pitchFamily="34" charset="0"/>
          </a:endParaRPr>
        </a:p>
      </dgm:t>
    </dgm:pt>
    <dgm:pt modelId="{A21078B8-589D-44E5-AB1D-63B0C0234FDC}" type="parTrans" cxnId="{DEC5CEDA-0845-4458-93B6-D34FC63797ED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D647FDD7-5684-47AF-AFBC-8013C687D569}" type="sibTrans" cxnId="{DEC5CEDA-0845-4458-93B6-D34FC63797ED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A9AC1F18-3AD3-4A5C-85BC-71EB8D46C1C2}">
      <dgm:prSet phldrT="[Text]"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I am</a:t>
          </a:r>
          <a:endParaRPr lang="en-US" sz="1800" dirty="0">
            <a:latin typeface="Agency FB" pitchFamily="34" charset="0"/>
          </a:endParaRPr>
        </a:p>
      </dgm:t>
    </dgm:pt>
    <dgm:pt modelId="{964D401D-CBE4-456A-B87C-CAD13825ABAD}" type="parTrans" cxnId="{A21083A9-9865-4165-8E44-619C46207AAF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9699D21F-6370-4DBC-BCF3-EDBAA6321C20}" type="sibTrans" cxnId="{A21083A9-9865-4165-8E44-619C46207AAF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BFA1947-C748-4541-843B-F86BB0BC4323}">
      <dgm:prSet phldrT="[Text]"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you are</a:t>
          </a:r>
          <a:endParaRPr lang="en-US" sz="1800" dirty="0">
            <a:latin typeface="Agency FB" pitchFamily="34" charset="0"/>
          </a:endParaRPr>
        </a:p>
      </dgm:t>
    </dgm:pt>
    <dgm:pt modelId="{2D323693-52B5-4B1B-A92C-9817D0780B7C}" type="parTrans" cxnId="{31235B2C-107C-4DD4-902C-7D8078E6435B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29B86570-40F2-46B5-BF32-8EDA860B9C63}" type="sibTrans" cxnId="{31235B2C-107C-4DD4-902C-7D8078E6435B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F50AF993-31D2-41FF-B2B3-31F5E17A5DBE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he is</a:t>
          </a:r>
          <a:endParaRPr lang="en-US" sz="1800" dirty="0">
            <a:latin typeface="Agency FB" pitchFamily="34" charset="0"/>
          </a:endParaRPr>
        </a:p>
      </dgm:t>
    </dgm:pt>
    <dgm:pt modelId="{7656416D-4DAF-4049-9529-DAFC4964E354}" type="parTrans" cxnId="{EC51EB5A-C11D-4B47-B491-A574C63E9FB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ECB9BED4-A2C0-4F31-8520-17C91A2D5A6E}" type="sibTrans" cxnId="{EC51EB5A-C11D-4B47-B491-A574C63E9FB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1B6977C0-8871-40EB-9432-DF784FE53BED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she is</a:t>
          </a:r>
          <a:endParaRPr lang="en-US" sz="1800" dirty="0">
            <a:latin typeface="Agency FB" pitchFamily="34" charset="0"/>
          </a:endParaRPr>
        </a:p>
      </dgm:t>
    </dgm:pt>
    <dgm:pt modelId="{BB9C367B-0DB9-4DC4-8E61-B3163A0FCAD0}" type="parTrans" cxnId="{F4AF72BC-481F-471C-AB2A-A2D3672A17C2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BDBAD165-037B-40BD-ABD5-7B175BB11EA3}" type="sibTrans" cxnId="{F4AF72BC-481F-471C-AB2A-A2D3672A17C2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04CB58B-FA1D-4B47-A10B-44C839111083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it is</a:t>
          </a:r>
          <a:endParaRPr lang="en-US" sz="1800" dirty="0">
            <a:latin typeface="Agency FB" pitchFamily="34" charset="0"/>
          </a:endParaRPr>
        </a:p>
      </dgm:t>
    </dgm:pt>
    <dgm:pt modelId="{03479C96-854C-49FD-A116-255EE7E9C541}" type="parTrans" cxnId="{F0559ACC-66E0-4DA1-AE79-4AE244E48DC3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151613B-70CA-48DA-B659-97C54479407B}" type="sibTrans" cxnId="{F0559ACC-66E0-4DA1-AE79-4AE244E48DC3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564AB9E-BBD0-4798-BC2B-79DFFCCF3D8D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we are</a:t>
          </a:r>
          <a:endParaRPr lang="en-US" sz="1800" dirty="0">
            <a:latin typeface="Agency FB" pitchFamily="34" charset="0"/>
          </a:endParaRPr>
        </a:p>
      </dgm:t>
    </dgm:pt>
    <dgm:pt modelId="{830ECDBB-3B1A-40B0-9DB7-5BEF368ABC6A}" type="parTrans" cxnId="{A4333D34-CFD7-41CE-B1BC-3DE2808AA1F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AA1F4018-2EEF-4312-86BB-CC568F7D8681}" type="sibTrans" cxnId="{A4333D34-CFD7-41CE-B1BC-3DE2808AA1F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95B5B125-47E7-4688-9CB8-E6D4E79A6736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they are</a:t>
          </a:r>
          <a:endParaRPr lang="en-US" sz="1800" dirty="0">
            <a:latin typeface="Agency FB" pitchFamily="34" charset="0"/>
          </a:endParaRPr>
        </a:p>
      </dgm:t>
    </dgm:pt>
    <dgm:pt modelId="{47FC2FDE-AC95-4774-9A27-C4E75E25819D}" type="parTrans" cxnId="{FEECC49D-110F-4E65-9DEB-2888D1FD570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007327D4-9A83-4A64-B1EA-4C236EDC7D62}" type="sibTrans" cxnId="{FEECC49D-110F-4E65-9DEB-2888D1FD570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3513C623-320E-4D63-9982-3322A91A2306}" type="pres">
      <dgm:prSet presAssocID="{E6BDF37A-5A81-4D6E-9875-9E05C53F7FD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4B21966-ED59-45EB-9377-B8F13A154AC8}" type="pres">
      <dgm:prSet presAssocID="{9EDAD807-49B7-4D99-8937-DD15C5414A4D}" presName="root" presStyleCnt="0"/>
      <dgm:spPr/>
    </dgm:pt>
    <dgm:pt modelId="{3935A25A-3332-41CA-A206-1C49E56282E9}" type="pres">
      <dgm:prSet presAssocID="{9EDAD807-49B7-4D99-8937-DD15C5414A4D}" presName="rootComposite" presStyleCnt="0"/>
      <dgm:spPr/>
    </dgm:pt>
    <dgm:pt modelId="{B2E10D80-FF74-4BCE-9656-B0F743F2745E}" type="pres">
      <dgm:prSet presAssocID="{9EDAD807-49B7-4D99-8937-DD15C5414A4D}" presName="rootText" presStyleLbl="node1" presStyleIdx="0" presStyleCnt="1"/>
      <dgm:spPr/>
      <dgm:t>
        <a:bodyPr/>
        <a:lstStyle/>
        <a:p>
          <a:endParaRPr lang="en-US"/>
        </a:p>
      </dgm:t>
    </dgm:pt>
    <dgm:pt modelId="{6C09315E-EE10-4B7F-8116-E6C39449D758}" type="pres">
      <dgm:prSet presAssocID="{9EDAD807-49B7-4D99-8937-DD15C5414A4D}" presName="rootConnector" presStyleLbl="node1" presStyleIdx="0" presStyleCnt="1"/>
      <dgm:spPr/>
      <dgm:t>
        <a:bodyPr/>
        <a:lstStyle/>
        <a:p>
          <a:endParaRPr lang="en-US"/>
        </a:p>
      </dgm:t>
    </dgm:pt>
    <dgm:pt modelId="{038AE7C0-430E-4390-B572-3469CC638EF6}" type="pres">
      <dgm:prSet presAssocID="{9EDAD807-49B7-4D99-8937-DD15C5414A4D}" presName="childShape" presStyleCnt="0"/>
      <dgm:spPr/>
    </dgm:pt>
    <dgm:pt modelId="{AFB1E93D-EE22-4353-B339-D1673571CE69}" type="pres">
      <dgm:prSet presAssocID="{964D401D-CBE4-456A-B87C-CAD13825ABAD}" presName="Name13" presStyleLbl="parChTrans1D2" presStyleIdx="0" presStyleCnt="7"/>
      <dgm:spPr/>
      <dgm:t>
        <a:bodyPr/>
        <a:lstStyle/>
        <a:p>
          <a:endParaRPr lang="en-US"/>
        </a:p>
      </dgm:t>
    </dgm:pt>
    <dgm:pt modelId="{070E97DE-707F-4D13-8A22-6D32D4CE62F9}" type="pres">
      <dgm:prSet presAssocID="{A9AC1F18-3AD3-4A5C-85BC-71EB8D46C1C2}" presName="childText" presStyleLbl="b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906C1D-C2F1-453A-BFBD-2224BC324727}" type="pres">
      <dgm:prSet presAssocID="{2D323693-52B5-4B1B-A92C-9817D0780B7C}" presName="Name13" presStyleLbl="parChTrans1D2" presStyleIdx="1" presStyleCnt="7"/>
      <dgm:spPr/>
      <dgm:t>
        <a:bodyPr/>
        <a:lstStyle/>
        <a:p>
          <a:endParaRPr lang="en-US"/>
        </a:p>
      </dgm:t>
    </dgm:pt>
    <dgm:pt modelId="{157452E4-289C-43CE-85ED-6336422E1D14}" type="pres">
      <dgm:prSet presAssocID="{6BFA1947-C748-4541-843B-F86BB0BC4323}" presName="childText" presStyleLbl="b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841954-5509-488A-9573-2C620B34DA68}" type="pres">
      <dgm:prSet presAssocID="{7656416D-4DAF-4049-9529-DAFC4964E354}" presName="Name13" presStyleLbl="parChTrans1D2" presStyleIdx="2" presStyleCnt="7"/>
      <dgm:spPr/>
      <dgm:t>
        <a:bodyPr/>
        <a:lstStyle/>
        <a:p>
          <a:endParaRPr lang="en-US"/>
        </a:p>
      </dgm:t>
    </dgm:pt>
    <dgm:pt modelId="{1BD50EE9-3173-4290-B618-774B2E6208A0}" type="pres">
      <dgm:prSet presAssocID="{F50AF993-31D2-41FF-B2B3-31F5E17A5DBE}" presName="childText" presStyleLbl="b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A13AB-41CE-489D-B64A-BE9156DD4E03}" type="pres">
      <dgm:prSet presAssocID="{BB9C367B-0DB9-4DC4-8E61-B3163A0FCAD0}" presName="Name13" presStyleLbl="parChTrans1D2" presStyleIdx="3" presStyleCnt="7"/>
      <dgm:spPr/>
      <dgm:t>
        <a:bodyPr/>
        <a:lstStyle/>
        <a:p>
          <a:endParaRPr lang="en-US"/>
        </a:p>
      </dgm:t>
    </dgm:pt>
    <dgm:pt modelId="{A6347DFD-9075-4A8D-83CF-8A5B02202AB9}" type="pres">
      <dgm:prSet presAssocID="{1B6977C0-8871-40EB-9432-DF784FE53BED}" presName="childText" presStyleLbl="b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F1F24-F581-4061-8437-81E4EF2B09BB}" type="pres">
      <dgm:prSet presAssocID="{03479C96-854C-49FD-A116-255EE7E9C541}" presName="Name13" presStyleLbl="parChTrans1D2" presStyleIdx="4" presStyleCnt="7"/>
      <dgm:spPr/>
      <dgm:t>
        <a:bodyPr/>
        <a:lstStyle/>
        <a:p>
          <a:endParaRPr lang="en-US"/>
        </a:p>
      </dgm:t>
    </dgm:pt>
    <dgm:pt modelId="{7E53E287-A6BF-4BE8-BF83-0C995946D3D3}" type="pres">
      <dgm:prSet presAssocID="{604CB58B-FA1D-4B47-A10B-44C839111083}" presName="childText" presStyleLbl="b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A8B943-F739-4A94-B3F8-C1070C9CEA1D}" type="pres">
      <dgm:prSet presAssocID="{830ECDBB-3B1A-40B0-9DB7-5BEF368ABC6A}" presName="Name13" presStyleLbl="parChTrans1D2" presStyleIdx="5" presStyleCnt="7"/>
      <dgm:spPr/>
      <dgm:t>
        <a:bodyPr/>
        <a:lstStyle/>
        <a:p>
          <a:endParaRPr lang="en-US"/>
        </a:p>
      </dgm:t>
    </dgm:pt>
    <dgm:pt modelId="{9B187664-F830-4DD8-B7B9-F4266726A4F3}" type="pres">
      <dgm:prSet presAssocID="{6564AB9E-BBD0-4798-BC2B-79DFFCCF3D8D}" presName="childText" presStyleLbl="b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60DE9-4B93-4E65-A470-0010F9CF919B}" type="pres">
      <dgm:prSet presAssocID="{47FC2FDE-AC95-4774-9A27-C4E75E25819D}" presName="Name13" presStyleLbl="parChTrans1D2" presStyleIdx="6" presStyleCnt="7"/>
      <dgm:spPr/>
      <dgm:t>
        <a:bodyPr/>
        <a:lstStyle/>
        <a:p>
          <a:endParaRPr lang="en-US"/>
        </a:p>
      </dgm:t>
    </dgm:pt>
    <dgm:pt modelId="{262AF095-A9EA-4822-A7D6-B44A9B8CE8E2}" type="pres">
      <dgm:prSet presAssocID="{95B5B125-47E7-4688-9CB8-E6D4E79A6736}" presName="childText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675742-1190-433D-988F-4199FBB51017}" type="presOf" srcId="{964D401D-CBE4-456A-B87C-CAD13825ABAD}" destId="{AFB1E93D-EE22-4353-B339-D1673571CE69}" srcOrd="0" destOrd="0" presId="urn:microsoft.com/office/officeart/2005/8/layout/hierarchy3"/>
    <dgm:cxn modelId="{FFA1883E-B4E9-45AB-89C9-ADF82420C8A2}" type="presOf" srcId="{F50AF993-31D2-41FF-B2B3-31F5E17A5DBE}" destId="{1BD50EE9-3173-4290-B618-774B2E6208A0}" srcOrd="0" destOrd="0" presId="urn:microsoft.com/office/officeart/2005/8/layout/hierarchy3"/>
    <dgm:cxn modelId="{65C0D117-671C-4CA8-8BCE-2A9C71ED2A80}" type="presOf" srcId="{604CB58B-FA1D-4B47-A10B-44C839111083}" destId="{7E53E287-A6BF-4BE8-BF83-0C995946D3D3}" srcOrd="0" destOrd="0" presId="urn:microsoft.com/office/officeart/2005/8/layout/hierarchy3"/>
    <dgm:cxn modelId="{C9FE995C-8797-45B8-B51A-BDCD55C676B8}" type="presOf" srcId="{95B5B125-47E7-4688-9CB8-E6D4E79A6736}" destId="{262AF095-A9EA-4822-A7D6-B44A9B8CE8E2}" srcOrd="0" destOrd="0" presId="urn:microsoft.com/office/officeart/2005/8/layout/hierarchy3"/>
    <dgm:cxn modelId="{A21083A9-9865-4165-8E44-619C46207AAF}" srcId="{9EDAD807-49B7-4D99-8937-DD15C5414A4D}" destId="{A9AC1F18-3AD3-4A5C-85BC-71EB8D46C1C2}" srcOrd="0" destOrd="0" parTransId="{964D401D-CBE4-456A-B87C-CAD13825ABAD}" sibTransId="{9699D21F-6370-4DBC-BCF3-EDBAA6321C20}"/>
    <dgm:cxn modelId="{DEC5CEDA-0845-4458-93B6-D34FC63797ED}" srcId="{E6BDF37A-5A81-4D6E-9875-9E05C53F7FDC}" destId="{9EDAD807-49B7-4D99-8937-DD15C5414A4D}" srcOrd="0" destOrd="0" parTransId="{A21078B8-589D-44E5-AB1D-63B0C0234FDC}" sibTransId="{D647FDD7-5684-47AF-AFBC-8013C687D569}"/>
    <dgm:cxn modelId="{75651920-05DA-437F-8FE3-52D36C95736A}" type="presOf" srcId="{9EDAD807-49B7-4D99-8937-DD15C5414A4D}" destId="{6C09315E-EE10-4B7F-8116-E6C39449D758}" srcOrd="1" destOrd="0" presId="urn:microsoft.com/office/officeart/2005/8/layout/hierarchy3"/>
    <dgm:cxn modelId="{F4AF72BC-481F-471C-AB2A-A2D3672A17C2}" srcId="{9EDAD807-49B7-4D99-8937-DD15C5414A4D}" destId="{1B6977C0-8871-40EB-9432-DF784FE53BED}" srcOrd="3" destOrd="0" parTransId="{BB9C367B-0DB9-4DC4-8E61-B3163A0FCAD0}" sibTransId="{BDBAD165-037B-40BD-ABD5-7B175BB11EA3}"/>
    <dgm:cxn modelId="{A4333D34-CFD7-41CE-B1BC-3DE2808AA1FA}" srcId="{9EDAD807-49B7-4D99-8937-DD15C5414A4D}" destId="{6564AB9E-BBD0-4798-BC2B-79DFFCCF3D8D}" srcOrd="5" destOrd="0" parTransId="{830ECDBB-3B1A-40B0-9DB7-5BEF368ABC6A}" sibTransId="{AA1F4018-2EEF-4312-86BB-CC568F7D8681}"/>
    <dgm:cxn modelId="{A57D2528-DE13-4D59-BB38-B6D9AB8F4BEE}" type="presOf" srcId="{830ECDBB-3B1A-40B0-9DB7-5BEF368ABC6A}" destId="{0EA8B943-F739-4A94-B3F8-C1070C9CEA1D}" srcOrd="0" destOrd="0" presId="urn:microsoft.com/office/officeart/2005/8/layout/hierarchy3"/>
    <dgm:cxn modelId="{F0559ACC-66E0-4DA1-AE79-4AE244E48DC3}" srcId="{9EDAD807-49B7-4D99-8937-DD15C5414A4D}" destId="{604CB58B-FA1D-4B47-A10B-44C839111083}" srcOrd="4" destOrd="0" parTransId="{03479C96-854C-49FD-A116-255EE7E9C541}" sibTransId="{6151613B-70CA-48DA-B659-97C54479407B}"/>
    <dgm:cxn modelId="{5E220E71-D327-4002-A469-460F0CEEB098}" type="presOf" srcId="{A9AC1F18-3AD3-4A5C-85BC-71EB8D46C1C2}" destId="{070E97DE-707F-4D13-8A22-6D32D4CE62F9}" srcOrd="0" destOrd="0" presId="urn:microsoft.com/office/officeart/2005/8/layout/hierarchy3"/>
    <dgm:cxn modelId="{E41AAB00-6E69-4DDF-91FF-CC7094E9F968}" type="presOf" srcId="{6564AB9E-BBD0-4798-BC2B-79DFFCCF3D8D}" destId="{9B187664-F830-4DD8-B7B9-F4266726A4F3}" srcOrd="0" destOrd="0" presId="urn:microsoft.com/office/officeart/2005/8/layout/hierarchy3"/>
    <dgm:cxn modelId="{FEECC49D-110F-4E65-9DEB-2888D1FD570A}" srcId="{9EDAD807-49B7-4D99-8937-DD15C5414A4D}" destId="{95B5B125-47E7-4688-9CB8-E6D4E79A6736}" srcOrd="6" destOrd="0" parTransId="{47FC2FDE-AC95-4774-9A27-C4E75E25819D}" sibTransId="{007327D4-9A83-4A64-B1EA-4C236EDC7D62}"/>
    <dgm:cxn modelId="{44594390-C2A0-4D01-99AF-8F4CA2D6EC55}" type="presOf" srcId="{2D323693-52B5-4B1B-A92C-9817D0780B7C}" destId="{F0906C1D-C2F1-453A-BFBD-2224BC324727}" srcOrd="0" destOrd="0" presId="urn:microsoft.com/office/officeart/2005/8/layout/hierarchy3"/>
    <dgm:cxn modelId="{D7800F61-DE24-4551-836F-E3BAEC5FA944}" type="presOf" srcId="{1B6977C0-8871-40EB-9432-DF784FE53BED}" destId="{A6347DFD-9075-4A8D-83CF-8A5B02202AB9}" srcOrd="0" destOrd="0" presId="urn:microsoft.com/office/officeart/2005/8/layout/hierarchy3"/>
    <dgm:cxn modelId="{8C22A2FB-BB0E-4496-A038-5A58D66A75A1}" type="presOf" srcId="{BB9C367B-0DB9-4DC4-8E61-B3163A0FCAD0}" destId="{420A13AB-41CE-489D-B64A-BE9156DD4E03}" srcOrd="0" destOrd="0" presId="urn:microsoft.com/office/officeart/2005/8/layout/hierarchy3"/>
    <dgm:cxn modelId="{31235B2C-107C-4DD4-902C-7D8078E6435B}" srcId="{9EDAD807-49B7-4D99-8937-DD15C5414A4D}" destId="{6BFA1947-C748-4541-843B-F86BB0BC4323}" srcOrd="1" destOrd="0" parTransId="{2D323693-52B5-4B1B-A92C-9817D0780B7C}" sibTransId="{29B86570-40F2-46B5-BF32-8EDA860B9C63}"/>
    <dgm:cxn modelId="{11CCB37F-D370-4C20-A5EC-F47607BFBCD1}" type="presOf" srcId="{47FC2FDE-AC95-4774-9A27-C4E75E25819D}" destId="{8F860DE9-4B93-4E65-A470-0010F9CF919B}" srcOrd="0" destOrd="0" presId="urn:microsoft.com/office/officeart/2005/8/layout/hierarchy3"/>
    <dgm:cxn modelId="{95D0AC70-D7A0-44F2-B137-078AC5D52908}" type="presOf" srcId="{7656416D-4DAF-4049-9529-DAFC4964E354}" destId="{58841954-5509-488A-9573-2C620B34DA68}" srcOrd="0" destOrd="0" presId="urn:microsoft.com/office/officeart/2005/8/layout/hierarchy3"/>
    <dgm:cxn modelId="{2A92680F-495A-4026-B6FA-426284436EA5}" type="presOf" srcId="{6BFA1947-C748-4541-843B-F86BB0BC4323}" destId="{157452E4-289C-43CE-85ED-6336422E1D14}" srcOrd="0" destOrd="0" presId="urn:microsoft.com/office/officeart/2005/8/layout/hierarchy3"/>
    <dgm:cxn modelId="{0B9E9AE1-F0C0-4E40-9088-FF5D00743B9E}" type="presOf" srcId="{03479C96-854C-49FD-A116-255EE7E9C541}" destId="{2DBF1F24-F581-4061-8437-81E4EF2B09BB}" srcOrd="0" destOrd="0" presId="urn:microsoft.com/office/officeart/2005/8/layout/hierarchy3"/>
    <dgm:cxn modelId="{EC51EB5A-C11D-4B47-B491-A574C63E9FBA}" srcId="{9EDAD807-49B7-4D99-8937-DD15C5414A4D}" destId="{F50AF993-31D2-41FF-B2B3-31F5E17A5DBE}" srcOrd="2" destOrd="0" parTransId="{7656416D-4DAF-4049-9529-DAFC4964E354}" sibTransId="{ECB9BED4-A2C0-4F31-8520-17C91A2D5A6E}"/>
    <dgm:cxn modelId="{4A714F89-5311-4297-8685-1AF6B6A2B4BC}" type="presOf" srcId="{9EDAD807-49B7-4D99-8937-DD15C5414A4D}" destId="{B2E10D80-FF74-4BCE-9656-B0F743F2745E}" srcOrd="0" destOrd="0" presId="urn:microsoft.com/office/officeart/2005/8/layout/hierarchy3"/>
    <dgm:cxn modelId="{7E5A9021-974C-4D6D-8417-B57811200FD8}" type="presOf" srcId="{E6BDF37A-5A81-4D6E-9875-9E05C53F7FDC}" destId="{3513C623-320E-4D63-9982-3322A91A2306}" srcOrd="0" destOrd="0" presId="urn:microsoft.com/office/officeart/2005/8/layout/hierarchy3"/>
    <dgm:cxn modelId="{041F084D-93B5-40BA-8CA2-7F6920407013}" type="presParOf" srcId="{3513C623-320E-4D63-9982-3322A91A2306}" destId="{D4B21966-ED59-45EB-9377-B8F13A154AC8}" srcOrd="0" destOrd="0" presId="urn:microsoft.com/office/officeart/2005/8/layout/hierarchy3"/>
    <dgm:cxn modelId="{88F38B3D-086C-4BEB-B28C-9C27E9783CAD}" type="presParOf" srcId="{D4B21966-ED59-45EB-9377-B8F13A154AC8}" destId="{3935A25A-3332-41CA-A206-1C49E56282E9}" srcOrd="0" destOrd="0" presId="urn:microsoft.com/office/officeart/2005/8/layout/hierarchy3"/>
    <dgm:cxn modelId="{A31DDC84-F7B4-47EA-8FE0-5F9CCDD62356}" type="presParOf" srcId="{3935A25A-3332-41CA-A206-1C49E56282E9}" destId="{B2E10D80-FF74-4BCE-9656-B0F743F2745E}" srcOrd="0" destOrd="0" presId="urn:microsoft.com/office/officeart/2005/8/layout/hierarchy3"/>
    <dgm:cxn modelId="{BF026BF0-54E5-4F05-A119-1D98F421D00D}" type="presParOf" srcId="{3935A25A-3332-41CA-A206-1C49E56282E9}" destId="{6C09315E-EE10-4B7F-8116-E6C39449D758}" srcOrd="1" destOrd="0" presId="urn:microsoft.com/office/officeart/2005/8/layout/hierarchy3"/>
    <dgm:cxn modelId="{9B17D07A-B939-4BB8-8808-51BD48A2C9EB}" type="presParOf" srcId="{D4B21966-ED59-45EB-9377-B8F13A154AC8}" destId="{038AE7C0-430E-4390-B572-3469CC638EF6}" srcOrd="1" destOrd="0" presId="urn:microsoft.com/office/officeart/2005/8/layout/hierarchy3"/>
    <dgm:cxn modelId="{FD93F79D-0379-46E8-AFA7-302EDAE05623}" type="presParOf" srcId="{038AE7C0-430E-4390-B572-3469CC638EF6}" destId="{AFB1E93D-EE22-4353-B339-D1673571CE69}" srcOrd="0" destOrd="0" presId="urn:microsoft.com/office/officeart/2005/8/layout/hierarchy3"/>
    <dgm:cxn modelId="{A366B979-F35B-4FFF-95B3-EDB6C851ACB3}" type="presParOf" srcId="{038AE7C0-430E-4390-B572-3469CC638EF6}" destId="{070E97DE-707F-4D13-8A22-6D32D4CE62F9}" srcOrd="1" destOrd="0" presId="urn:microsoft.com/office/officeart/2005/8/layout/hierarchy3"/>
    <dgm:cxn modelId="{0ADB3CA2-D969-4290-A5BB-33ECBA0053D6}" type="presParOf" srcId="{038AE7C0-430E-4390-B572-3469CC638EF6}" destId="{F0906C1D-C2F1-453A-BFBD-2224BC324727}" srcOrd="2" destOrd="0" presId="urn:microsoft.com/office/officeart/2005/8/layout/hierarchy3"/>
    <dgm:cxn modelId="{9F166E8A-FC7A-4DA8-8200-2790E7C2C691}" type="presParOf" srcId="{038AE7C0-430E-4390-B572-3469CC638EF6}" destId="{157452E4-289C-43CE-85ED-6336422E1D14}" srcOrd="3" destOrd="0" presId="urn:microsoft.com/office/officeart/2005/8/layout/hierarchy3"/>
    <dgm:cxn modelId="{0F038B28-E681-4446-8C26-A7A15A3145CE}" type="presParOf" srcId="{038AE7C0-430E-4390-B572-3469CC638EF6}" destId="{58841954-5509-488A-9573-2C620B34DA68}" srcOrd="4" destOrd="0" presId="urn:microsoft.com/office/officeart/2005/8/layout/hierarchy3"/>
    <dgm:cxn modelId="{59E942B7-8D8E-44D9-AE29-CBB450EFD07F}" type="presParOf" srcId="{038AE7C0-430E-4390-B572-3469CC638EF6}" destId="{1BD50EE9-3173-4290-B618-774B2E6208A0}" srcOrd="5" destOrd="0" presId="urn:microsoft.com/office/officeart/2005/8/layout/hierarchy3"/>
    <dgm:cxn modelId="{CB84296F-ABCE-4886-976C-DF710464F138}" type="presParOf" srcId="{038AE7C0-430E-4390-B572-3469CC638EF6}" destId="{420A13AB-41CE-489D-B64A-BE9156DD4E03}" srcOrd="6" destOrd="0" presId="urn:microsoft.com/office/officeart/2005/8/layout/hierarchy3"/>
    <dgm:cxn modelId="{AA1D7FA2-458C-4987-B7C8-6810F18C5E57}" type="presParOf" srcId="{038AE7C0-430E-4390-B572-3469CC638EF6}" destId="{A6347DFD-9075-4A8D-83CF-8A5B02202AB9}" srcOrd="7" destOrd="0" presId="urn:microsoft.com/office/officeart/2005/8/layout/hierarchy3"/>
    <dgm:cxn modelId="{1D24F907-51E7-4FE9-93D0-8EF57605E111}" type="presParOf" srcId="{038AE7C0-430E-4390-B572-3469CC638EF6}" destId="{2DBF1F24-F581-4061-8437-81E4EF2B09BB}" srcOrd="8" destOrd="0" presId="urn:microsoft.com/office/officeart/2005/8/layout/hierarchy3"/>
    <dgm:cxn modelId="{7B577D17-8898-4740-BC92-449CF84F4E8E}" type="presParOf" srcId="{038AE7C0-430E-4390-B572-3469CC638EF6}" destId="{7E53E287-A6BF-4BE8-BF83-0C995946D3D3}" srcOrd="9" destOrd="0" presId="urn:microsoft.com/office/officeart/2005/8/layout/hierarchy3"/>
    <dgm:cxn modelId="{32D1B95E-3B11-404C-82D9-6CCBF4D1DCD1}" type="presParOf" srcId="{038AE7C0-430E-4390-B572-3469CC638EF6}" destId="{0EA8B943-F739-4A94-B3F8-C1070C9CEA1D}" srcOrd="10" destOrd="0" presId="urn:microsoft.com/office/officeart/2005/8/layout/hierarchy3"/>
    <dgm:cxn modelId="{2F18F3AC-0210-4BED-9177-4DD37F0F8324}" type="presParOf" srcId="{038AE7C0-430E-4390-B572-3469CC638EF6}" destId="{9B187664-F830-4DD8-B7B9-F4266726A4F3}" srcOrd="11" destOrd="0" presId="urn:microsoft.com/office/officeart/2005/8/layout/hierarchy3"/>
    <dgm:cxn modelId="{B7472C02-18E1-4F63-94B0-959C7FEDCC76}" type="presParOf" srcId="{038AE7C0-430E-4390-B572-3469CC638EF6}" destId="{8F860DE9-4B93-4E65-A470-0010F9CF919B}" srcOrd="12" destOrd="0" presId="urn:microsoft.com/office/officeart/2005/8/layout/hierarchy3"/>
    <dgm:cxn modelId="{A9E8DE16-C2F8-48E6-A4AA-4204ED1242DA}" type="presParOf" srcId="{038AE7C0-430E-4390-B572-3469CC638EF6}" destId="{262AF095-A9EA-4822-A7D6-B44A9B8CE8E2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6BDF37A-5A81-4D6E-9875-9E05C53F7FDC}" type="doc">
      <dgm:prSet loTypeId="urn:microsoft.com/office/officeart/2005/8/layout/hierarchy3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EDAD807-49B7-4D99-8937-DD15C5414A4D}">
      <dgm:prSet phldrT="[Text]" custT="1"/>
      <dgm:spPr/>
      <dgm:t>
        <a:bodyPr/>
        <a:lstStyle/>
        <a:p>
          <a:r>
            <a:rPr lang="en-US" sz="3600" dirty="0" smtClean="0">
              <a:latin typeface="Agency FB" pitchFamily="34" charset="0"/>
            </a:rPr>
            <a:t>no</a:t>
          </a:r>
          <a:endParaRPr lang="en-US" sz="3600" dirty="0">
            <a:latin typeface="Agency FB" pitchFamily="34" charset="0"/>
          </a:endParaRPr>
        </a:p>
      </dgm:t>
    </dgm:pt>
    <dgm:pt modelId="{A21078B8-589D-44E5-AB1D-63B0C0234FDC}" type="parTrans" cxnId="{DEC5CEDA-0845-4458-93B6-D34FC63797ED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D647FDD7-5684-47AF-AFBC-8013C687D569}" type="sibTrans" cxnId="{DEC5CEDA-0845-4458-93B6-D34FC63797ED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A9AC1F18-3AD3-4A5C-85BC-71EB8D46C1C2}">
      <dgm:prSet phldrT="[Text]"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I am not</a:t>
          </a:r>
          <a:endParaRPr lang="en-US" sz="1800" dirty="0">
            <a:latin typeface="Agency FB" pitchFamily="34" charset="0"/>
          </a:endParaRPr>
        </a:p>
      </dgm:t>
    </dgm:pt>
    <dgm:pt modelId="{964D401D-CBE4-456A-B87C-CAD13825ABAD}" type="parTrans" cxnId="{A21083A9-9865-4165-8E44-619C46207AAF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9699D21F-6370-4DBC-BCF3-EDBAA6321C20}" type="sibTrans" cxnId="{A21083A9-9865-4165-8E44-619C46207AAF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BFA1947-C748-4541-843B-F86BB0BC4323}">
      <dgm:prSet phldrT="[Text]"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you are not</a:t>
          </a:r>
          <a:endParaRPr lang="en-US" sz="1800" dirty="0">
            <a:latin typeface="Agency FB" pitchFamily="34" charset="0"/>
          </a:endParaRPr>
        </a:p>
      </dgm:t>
    </dgm:pt>
    <dgm:pt modelId="{2D323693-52B5-4B1B-A92C-9817D0780B7C}" type="parTrans" cxnId="{31235B2C-107C-4DD4-902C-7D8078E6435B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29B86570-40F2-46B5-BF32-8EDA860B9C63}" type="sibTrans" cxnId="{31235B2C-107C-4DD4-902C-7D8078E6435B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F50AF993-31D2-41FF-B2B3-31F5E17A5DBE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he is not</a:t>
          </a:r>
          <a:endParaRPr lang="en-US" sz="1800" dirty="0">
            <a:latin typeface="Agency FB" pitchFamily="34" charset="0"/>
          </a:endParaRPr>
        </a:p>
      </dgm:t>
    </dgm:pt>
    <dgm:pt modelId="{7656416D-4DAF-4049-9529-DAFC4964E354}" type="parTrans" cxnId="{EC51EB5A-C11D-4B47-B491-A574C63E9FB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ECB9BED4-A2C0-4F31-8520-17C91A2D5A6E}" type="sibTrans" cxnId="{EC51EB5A-C11D-4B47-B491-A574C63E9FB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1B6977C0-8871-40EB-9432-DF784FE53BED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she is not</a:t>
          </a:r>
          <a:endParaRPr lang="en-US" sz="1800" dirty="0">
            <a:latin typeface="Agency FB" pitchFamily="34" charset="0"/>
          </a:endParaRPr>
        </a:p>
      </dgm:t>
    </dgm:pt>
    <dgm:pt modelId="{BB9C367B-0DB9-4DC4-8E61-B3163A0FCAD0}" type="parTrans" cxnId="{F4AF72BC-481F-471C-AB2A-A2D3672A17C2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BDBAD165-037B-40BD-ABD5-7B175BB11EA3}" type="sibTrans" cxnId="{F4AF72BC-481F-471C-AB2A-A2D3672A17C2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04CB58B-FA1D-4B47-A10B-44C839111083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it is not</a:t>
          </a:r>
          <a:endParaRPr lang="en-US" sz="1800" dirty="0">
            <a:latin typeface="Agency FB" pitchFamily="34" charset="0"/>
          </a:endParaRPr>
        </a:p>
      </dgm:t>
    </dgm:pt>
    <dgm:pt modelId="{03479C96-854C-49FD-A116-255EE7E9C541}" type="parTrans" cxnId="{F0559ACC-66E0-4DA1-AE79-4AE244E48DC3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151613B-70CA-48DA-B659-97C54479407B}" type="sibTrans" cxnId="{F0559ACC-66E0-4DA1-AE79-4AE244E48DC3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564AB9E-BBD0-4798-BC2B-79DFFCCF3D8D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we are not</a:t>
          </a:r>
          <a:endParaRPr lang="en-US" sz="1800" dirty="0">
            <a:latin typeface="Agency FB" pitchFamily="34" charset="0"/>
          </a:endParaRPr>
        </a:p>
      </dgm:t>
    </dgm:pt>
    <dgm:pt modelId="{830ECDBB-3B1A-40B0-9DB7-5BEF368ABC6A}" type="parTrans" cxnId="{A4333D34-CFD7-41CE-B1BC-3DE2808AA1F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AA1F4018-2EEF-4312-86BB-CC568F7D8681}" type="sibTrans" cxnId="{A4333D34-CFD7-41CE-B1BC-3DE2808AA1F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95B5B125-47E7-4688-9CB8-E6D4E79A6736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they are not</a:t>
          </a:r>
          <a:endParaRPr lang="en-US" sz="1800" dirty="0">
            <a:latin typeface="Agency FB" pitchFamily="34" charset="0"/>
          </a:endParaRPr>
        </a:p>
      </dgm:t>
    </dgm:pt>
    <dgm:pt modelId="{47FC2FDE-AC95-4774-9A27-C4E75E25819D}" type="parTrans" cxnId="{FEECC49D-110F-4E65-9DEB-2888D1FD570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007327D4-9A83-4A64-B1EA-4C236EDC7D62}" type="sibTrans" cxnId="{FEECC49D-110F-4E65-9DEB-2888D1FD570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3513C623-320E-4D63-9982-3322A91A2306}" type="pres">
      <dgm:prSet presAssocID="{E6BDF37A-5A81-4D6E-9875-9E05C53F7FD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4B21966-ED59-45EB-9377-B8F13A154AC8}" type="pres">
      <dgm:prSet presAssocID="{9EDAD807-49B7-4D99-8937-DD15C5414A4D}" presName="root" presStyleCnt="0"/>
      <dgm:spPr/>
    </dgm:pt>
    <dgm:pt modelId="{3935A25A-3332-41CA-A206-1C49E56282E9}" type="pres">
      <dgm:prSet presAssocID="{9EDAD807-49B7-4D99-8937-DD15C5414A4D}" presName="rootComposite" presStyleCnt="0"/>
      <dgm:spPr/>
    </dgm:pt>
    <dgm:pt modelId="{B2E10D80-FF74-4BCE-9656-B0F743F2745E}" type="pres">
      <dgm:prSet presAssocID="{9EDAD807-49B7-4D99-8937-DD15C5414A4D}" presName="rootText" presStyleLbl="node1" presStyleIdx="0" presStyleCnt="1"/>
      <dgm:spPr/>
      <dgm:t>
        <a:bodyPr/>
        <a:lstStyle/>
        <a:p>
          <a:endParaRPr lang="en-US"/>
        </a:p>
      </dgm:t>
    </dgm:pt>
    <dgm:pt modelId="{6C09315E-EE10-4B7F-8116-E6C39449D758}" type="pres">
      <dgm:prSet presAssocID="{9EDAD807-49B7-4D99-8937-DD15C5414A4D}" presName="rootConnector" presStyleLbl="node1" presStyleIdx="0" presStyleCnt="1"/>
      <dgm:spPr/>
      <dgm:t>
        <a:bodyPr/>
        <a:lstStyle/>
        <a:p>
          <a:endParaRPr lang="en-US"/>
        </a:p>
      </dgm:t>
    </dgm:pt>
    <dgm:pt modelId="{038AE7C0-430E-4390-B572-3469CC638EF6}" type="pres">
      <dgm:prSet presAssocID="{9EDAD807-49B7-4D99-8937-DD15C5414A4D}" presName="childShape" presStyleCnt="0"/>
      <dgm:spPr/>
    </dgm:pt>
    <dgm:pt modelId="{AFB1E93D-EE22-4353-B339-D1673571CE69}" type="pres">
      <dgm:prSet presAssocID="{964D401D-CBE4-456A-B87C-CAD13825ABAD}" presName="Name13" presStyleLbl="parChTrans1D2" presStyleIdx="0" presStyleCnt="7"/>
      <dgm:spPr/>
      <dgm:t>
        <a:bodyPr/>
        <a:lstStyle/>
        <a:p>
          <a:endParaRPr lang="en-US"/>
        </a:p>
      </dgm:t>
    </dgm:pt>
    <dgm:pt modelId="{070E97DE-707F-4D13-8A22-6D32D4CE62F9}" type="pres">
      <dgm:prSet presAssocID="{A9AC1F18-3AD3-4A5C-85BC-71EB8D46C1C2}" presName="childText" presStyleLbl="b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906C1D-C2F1-453A-BFBD-2224BC324727}" type="pres">
      <dgm:prSet presAssocID="{2D323693-52B5-4B1B-A92C-9817D0780B7C}" presName="Name13" presStyleLbl="parChTrans1D2" presStyleIdx="1" presStyleCnt="7"/>
      <dgm:spPr/>
      <dgm:t>
        <a:bodyPr/>
        <a:lstStyle/>
        <a:p>
          <a:endParaRPr lang="en-US"/>
        </a:p>
      </dgm:t>
    </dgm:pt>
    <dgm:pt modelId="{157452E4-289C-43CE-85ED-6336422E1D14}" type="pres">
      <dgm:prSet presAssocID="{6BFA1947-C748-4541-843B-F86BB0BC4323}" presName="childText" presStyleLbl="b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841954-5509-488A-9573-2C620B34DA68}" type="pres">
      <dgm:prSet presAssocID="{7656416D-4DAF-4049-9529-DAFC4964E354}" presName="Name13" presStyleLbl="parChTrans1D2" presStyleIdx="2" presStyleCnt="7"/>
      <dgm:spPr/>
      <dgm:t>
        <a:bodyPr/>
        <a:lstStyle/>
        <a:p>
          <a:endParaRPr lang="en-US"/>
        </a:p>
      </dgm:t>
    </dgm:pt>
    <dgm:pt modelId="{1BD50EE9-3173-4290-B618-774B2E6208A0}" type="pres">
      <dgm:prSet presAssocID="{F50AF993-31D2-41FF-B2B3-31F5E17A5DBE}" presName="childText" presStyleLbl="b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A13AB-41CE-489D-B64A-BE9156DD4E03}" type="pres">
      <dgm:prSet presAssocID="{BB9C367B-0DB9-4DC4-8E61-B3163A0FCAD0}" presName="Name13" presStyleLbl="parChTrans1D2" presStyleIdx="3" presStyleCnt="7"/>
      <dgm:spPr/>
      <dgm:t>
        <a:bodyPr/>
        <a:lstStyle/>
        <a:p>
          <a:endParaRPr lang="en-US"/>
        </a:p>
      </dgm:t>
    </dgm:pt>
    <dgm:pt modelId="{A6347DFD-9075-4A8D-83CF-8A5B02202AB9}" type="pres">
      <dgm:prSet presAssocID="{1B6977C0-8871-40EB-9432-DF784FE53BED}" presName="childText" presStyleLbl="b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F1F24-F581-4061-8437-81E4EF2B09BB}" type="pres">
      <dgm:prSet presAssocID="{03479C96-854C-49FD-A116-255EE7E9C541}" presName="Name13" presStyleLbl="parChTrans1D2" presStyleIdx="4" presStyleCnt="7"/>
      <dgm:spPr/>
      <dgm:t>
        <a:bodyPr/>
        <a:lstStyle/>
        <a:p>
          <a:endParaRPr lang="en-US"/>
        </a:p>
      </dgm:t>
    </dgm:pt>
    <dgm:pt modelId="{7E53E287-A6BF-4BE8-BF83-0C995946D3D3}" type="pres">
      <dgm:prSet presAssocID="{604CB58B-FA1D-4B47-A10B-44C839111083}" presName="childText" presStyleLbl="b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A8B943-F739-4A94-B3F8-C1070C9CEA1D}" type="pres">
      <dgm:prSet presAssocID="{830ECDBB-3B1A-40B0-9DB7-5BEF368ABC6A}" presName="Name13" presStyleLbl="parChTrans1D2" presStyleIdx="5" presStyleCnt="7"/>
      <dgm:spPr/>
      <dgm:t>
        <a:bodyPr/>
        <a:lstStyle/>
        <a:p>
          <a:endParaRPr lang="en-US"/>
        </a:p>
      </dgm:t>
    </dgm:pt>
    <dgm:pt modelId="{9B187664-F830-4DD8-B7B9-F4266726A4F3}" type="pres">
      <dgm:prSet presAssocID="{6564AB9E-BBD0-4798-BC2B-79DFFCCF3D8D}" presName="childText" presStyleLbl="b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60DE9-4B93-4E65-A470-0010F9CF919B}" type="pres">
      <dgm:prSet presAssocID="{47FC2FDE-AC95-4774-9A27-C4E75E25819D}" presName="Name13" presStyleLbl="parChTrans1D2" presStyleIdx="6" presStyleCnt="7"/>
      <dgm:spPr/>
      <dgm:t>
        <a:bodyPr/>
        <a:lstStyle/>
        <a:p>
          <a:endParaRPr lang="en-US"/>
        </a:p>
      </dgm:t>
    </dgm:pt>
    <dgm:pt modelId="{262AF095-A9EA-4822-A7D6-B44A9B8CE8E2}" type="pres">
      <dgm:prSet presAssocID="{95B5B125-47E7-4688-9CB8-E6D4E79A6736}" presName="childText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D67C92-97D9-4DE3-B77E-9A076AE68AD7}" type="presOf" srcId="{6BFA1947-C748-4541-843B-F86BB0BC4323}" destId="{157452E4-289C-43CE-85ED-6336422E1D14}" srcOrd="0" destOrd="0" presId="urn:microsoft.com/office/officeart/2005/8/layout/hierarchy3"/>
    <dgm:cxn modelId="{DB8F0317-552F-4257-B188-D78900774DD4}" type="presOf" srcId="{47FC2FDE-AC95-4774-9A27-C4E75E25819D}" destId="{8F860DE9-4B93-4E65-A470-0010F9CF919B}" srcOrd="0" destOrd="0" presId="urn:microsoft.com/office/officeart/2005/8/layout/hierarchy3"/>
    <dgm:cxn modelId="{DEE75A6E-F314-4D04-8872-70F56F658740}" type="presOf" srcId="{830ECDBB-3B1A-40B0-9DB7-5BEF368ABC6A}" destId="{0EA8B943-F739-4A94-B3F8-C1070C9CEA1D}" srcOrd="0" destOrd="0" presId="urn:microsoft.com/office/officeart/2005/8/layout/hierarchy3"/>
    <dgm:cxn modelId="{31235B2C-107C-4DD4-902C-7D8078E6435B}" srcId="{9EDAD807-49B7-4D99-8937-DD15C5414A4D}" destId="{6BFA1947-C748-4541-843B-F86BB0BC4323}" srcOrd="1" destOrd="0" parTransId="{2D323693-52B5-4B1B-A92C-9817D0780B7C}" sibTransId="{29B86570-40F2-46B5-BF32-8EDA860B9C63}"/>
    <dgm:cxn modelId="{FEECC49D-110F-4E65-9DEB-2888D1FD570A}" srcId="{9EDAD807-49B7-4D99-8937-DD15C5414A4D}" destId="{95B5B125-47E7-4688-9CB8-E6D4E79A6736}" srcOrd="6" destOrd="0" parTransId="{47FC2FDE-AC95-4774-9A27-C4E75E25819D}" sibTransId="{007327D4-9A83-4A64-B1EA-4C236EDC7D62}"/>
    <dgm:cxn modelId="{F4AF72BC-481F-471C-AB2A-A2D3672A17C2}" srcId="{9EDAD807-49B7-4D99-8937-DD15C5414A4D}" destId="{1B6977C0-8871-40EB-9432-DF784FE53BED}" srcOrd="3" destOrd="0" parTransId="{BB9C367B-0DB9-4DC4-8E61-B3163A0FCAD0}" sibTransId="{BDBAD165-037B-40BD-ABD5-7B175BB11EA3}"/>
    <dgm:cxn modelId="{D9B1A037-8F9E-4DBD-B577-BF349DCC5CFF}" type="presOf" srcId="{03479C96-854C-49FD-A116-255EE7E9C541}" destId="{2DBF1F24-F581-4061-8437-81E4EF2B09BB}" srcOrd="0" destOrd="0" presId="urn:microsoft.com/office/officeart/2005/8/layout/hierarchy3"/>
    <dgm:cxn modelId="{DEC5CEDA-0845-4458-93B6-D34FC63797ED}" srcId="{E6BDF37A-5A81-4D6E-9875-9E05C53F7FDC}" destId="{9EDAD807-49B7-4D99-8937-DD15C5414A4D}" srcOrd="0" destOrd="0" parTransId="{A21078B8-589D-44E5-AB1D-63B0C0234FDC}" sibTransId="{D647FDD7-5684-47AF-AFBC-8013C687D569}"/>
    <dgm:cxn modelId="{71F2193D-2B18-4B11-8228-C922B94E0A70}" type="presOf" srcId="{E6BDF37A-5A81-4D6E-9875-9E05C53F7FDC}" destId="{3513C623-320E-4D63-9982-3322A91A2306}" srcOrd="0" destOrd="0" presId="urn:microsoft.com/office/officeart/2005/8/layout/hierarchy3"/>
    <dgm:cxn modelId="{869DACE9-5586-4357-B36B-A68A008215E5}" type="presOf" srcId="{7656416D-4DAF-4049-9529-DAFC4964E354}" destId="{58841954-5509-488A-9573-2C620B34DA68}" srcOrd="0" destOrd="0" presId="urn:microsoft.com/office/officeart/2005/8/layout/hierarchy3"/>
    <dgm:cxn modelId="{8E7C2EF5-2370-468D-AE99-08664BEE12F4}" type="presOf" srcId="{6564AB9E-BBD0-4798-BC2B-79DFFCCF3D8D}" destId="{9B187664-F830-4DD8-B7B9-F4266726A4F3}" srcOrd="0" destOrd="0" presId="urn:microsoft.com/office/officeart/2005/8/layout/hierarchy3"/>
    <dgm:cxn modelId="{B59FA7D1-FC92-4FAA-891F-F6516C5C14C3}" type="presOf" srcId="{1B6977C0-8871-40EB-9432-DF784FE53BED}" destId="{A6347DFD-9075-4A8D-83CF-8A5B02202AB9}" srcOrd="0" destOrd="0" presId="urn:microsoft.com/office/officeart/2005/8/layout/hierarchy3"/>
    <dgm:cxn modelId="{A21083A9-9865-4165-8E44-619C46207AAF}" srcId="{9EDAD807-49B7-4D99-8937-DD15C5414A4D}" destId="{A9AC1F18-3AD3-4A5C-85BC-71EB8D46C1C2}" srcOrd="0" destOrd="0" parTransId="{964D401D-CBE4-456A-B87C-CAD13825ABAD}" sibTransId="{9699D21F-6370-4DBC-BCF3-EDBAA6321C20}"/>
    <dgm:cxn modelId="{658DF9F6-68DC-4D25-92A4-1540FF5E9913}" type="presOf" srcId="{BB9C367B-0DB9-4DC4-8E61-B3163A0FCAD0}" destId="{420A13AB-41CE-489D-B64A-BE9156DD4E03}" srcOrd="0" destOrd="0" presId="urn:microsoft.com/office/officeart/2005/8/layout/hierarchy3"/>
    <dgm:cxn modelId="{8BC86FFA-E3A0-419B-8AD4-CE8694364094}" type="presOf" srcId="{9EDAD807-49B7-4D99-8937-DD15C5414A4D}" destId="{6C09315E-EE10-4B7F-8116-E6C39449D758}" srcOrd="1" destOrd="0" presId="urn:microsoft.com/office/officeart/2005/8/layout/hierarchy3"/>
    <dgm:cxn modelId="{CD71617D-BAF0-4E22-82B1-1DEC84BA91B9}" type="presOf" srcId="{964D401D-CBE4-456A-B87C-CAD13825ABAD}" destId="{AFB1E93D-EE22-4353-B339-D1673571CE69}" srcOrd="0" destOrd="0" presId="urn:microsoft.com/office/officeart/2005/8/layout/hierarchy3"/>
    <dgm:cxn modelId="{185F1565-1549-4A4D-93B3-A044936BE259}" type="presOf" srcId="{F50AF993-31D2-41FF-B2B3-31F5E17A5DBE}" destId="{1BD50EE9-3173-4290-B618-774B2E6208A0}" srcOrd="0" destOrd="0" presId="urn:microsoft.com/office/officeart/2005/8/layout/hierarchy3"/>
    <dgm:cxn modelId="{F0559ACC-66E0-4DA1-AE79-4AE244E48DC3}" srcId="{9EDAD807-49B7-4D99-8937-DD15C5414A4D}" destId="{604CB58B-FA1D-4B47-A10B-44C839111083}" srcOrd="4" destOrd="0" parTransId="{03479C96-854C-49FD-A116-255EE7E9C541}" sibTransId="{6151613B-70CA-48DA-B659-97C54479407B}"/>
    <dgm:cxn modelId="{A4333D34-CFD7-41CE-B1BC-3DE2808AA1FA}" srcId="{9EDAD807-49B7-4D99-8937-DD15C5414A4D}" destId="{6564AB9E-BBD0-4798-BC2B-79DFFCCF3D8D}" srcOrd="5" destOrd="0" parTransId="{830ECDBB-3B1A-40B0-9DB7-5BEF368ABC6A}" sibTransId="{AA1F4018-2EEF-4312-86BB-CC568F7D8681}"/>
    <dgm:cxn modelId="{EC51EB5A-C11D-4B47-B491-A574C63E9FBA}" srcId="{9EDAD807-49B7-4D99-8937-DD15C5414A4D}" destId="{F50AF993-31D2-41FF-B2B3-31F5E17A5DBE}" srcOrd="2" destOrd="0" parTransId="{7656416D-4DAF-4049-9529-DAFC4964E354}" sibTransId="{ECB9BED4-A2C0-4F31-8520-17C91A2D5A6E}"/>
    <dgm:cxn modelId="{5105F125-E026-4152-BBD5-6BF0C4B439EB}" type="presOf" srcId="{9EDAD807-49B7-4D99-8937-DD15C5414A4D}" destId="{B2E10D80-FF74-4BCE-9656-B0F743F2745E}" srcOrd="0" destOrd="0" presId="urn:microsoft.com/office/officeart/2005/8/layout/hierarchy3"/>
    <dgm:cxn modelId="{5E14E451-C66A-437D-B543-CFB2CEA8F131}" type="presOf" srcId="{95B5B125-47E7-4688-9CB8-E6D4E79A6736}" destId="{262AF095-A9EA-4822-A7D6-B44A9B8CE8E2}" srcOrd="0" destOrd="0" presId="urn:microsoft.com/office/officeart/2005/8/layout/hierarchy3"/>
    <dgm:cxn modelId="{EA5E9C5C-E1C3-41E9-9E25-BEC83979ABB7}" type="presOf" srcId="{2D323693-52B5-4B1B-A92C-9817D0780B7C}" destId="{F0906C1D-C2F1-453A-BFBD-2224BC324727}" srcOrd="0" destOrd="0" presId="urn:microsoft.com/office/officeart/2005/8/layout/hierarchy3"/>
    <dgm:cxn modelId="{8628BB26-DFE6-48E1-8E74-77B34FC2A9B8}" type="presOf" srcId="{604CB58B-FA1D-4B47-A10B-44C839111083}" destId="{7E53E287-A6BF-4BE8-BF83-0C995946D3D3}" srcOrd="0" destOrd="0" presId="urn:microsoft.com/office/officeart/2005/8/layout/hierarchy3"/>
    <dgm:cxn modelId="{AAD05E1B-2F03-49A5-B673-C2DAB8289BE7}" type="presOf" srcId="{A9AC1F18-3AD3-4A5C-85BC-71EB8D46C1C2}" destId="{070E97DE-707F-4D13-8A22-6D32D4CE62F9}" srcOrd="0" destOrd="0" presId="urn:microsoft.com/office/officeart/2005/8/layout/hierarchy3"/>
    <dgm:cxn modelId="{4D394BD9-8561-4CBF-A0E8-A44834D3DAD6}" type="presParOf" srcId="{3513C623-320E-4D63-9982-3322A91A2306}" destId="{D4B21966-ED59-45EB-9377-B8F13A154AC8}" srcOrd="0" destOrd="0" presId="urn:microsoft.com/office/officeart/2005/8/layout/hierarchy3"/>
    <dgm:cxn modelId="{19A3E19B-8951-486D-8108-E255278620EC}" type="presParOf" srcId="{D4B21966-ED59-45EB-9377-B8F13A154AC8}" destId="{3935A25A-3332-41CA-A206-1C49E56282E9}" srcOrd="0" destOrd="0" presId="urn:microsoft.com/office/officeart/2005/8/layout/hierarchy3"/>
    <dgm:cxn modelId="{B758927E-8217-4667-892A-6B74BD074EDE}" type="presParOf" srcId="{3935A25A-3332-41CA-A206-1C49E56282E9}" destId="{B2E10D80-FF74-4BCE-9656-B0F743F2745E}" srcOrd="0" destOrd="0" presId="urn:microsoft.com/office/officeart/2005/8/layout/hierarchy3"/>
    <dgm:cxn modelId="{657550DC-1949-4F61-8C26-911906B23200}" type="presParOf" srcId="{3935A25A-3332-41CA-A206-1C49E56282E9}" destId="{6C09315E-EE10-4B7F-8116-E6C39449D758}" srcOrd="1" destOrd="0" presId="urn:microsoft.com/office/officeart/2005/8/layout/hierarchy3"/>
    <dgm:cxn modelId="{9B9F8ECB-1D48-42F6-AA93-20F03E52116C}" type="presParOf" srcId="{D4B21966-ED59-45EB-9377-B8F13A154AC8}" destId="{038AE7C0-430E-4390-B572-3469CC638EF6}" srcOrd="1" destOrd="0" presId="urn:microsoft.com/office/officeart/2005/8/layout/hierarchy3"/>
    <dgm:cxn modelId="{363F281F-8996-460A-A1BF-FDE8DF5DF370}" type="presParOf" srcId="{038AE7C0-430E-4390-B572-3469CC638EF6}" destId="{AFB1E93D-EE22-4353-B339-D1673571CE69}" srcOrd="0" destOrd="0" presId="urn:microsoft.com/office/officeart/2005/8/layout/hierarchy3"/>
    <dgm:cxn modelId="{D2696D75-95A0-49E1-B01E-BA1E3C150082}" type="presParOf" srcId="{038AE7C0-430E-4390-B572-3469CC638EF6}" destId="{070E97DE-707F-4D13-8A22-6D32D4CE62F9}" srcOrd="1" destOrd="0" presId="urn:microsoft.com/office/officeart/2005/8/layout/hierarchy3"/>
    <dgm:cxn modelId="{6A07DA7B-2051-4FAF-B1C0-2441FFCA1A25}" type="presParOf" srcId="{038AE7C0-430E-4390-B572-3469CC638EF6}" destId="{F0906C1D-C2F1-453A-BFBD-2224BC324727}" srcOrd="2" destOrd="0" presId="urn:microsoft.com/office/officeart/2005/8/layout/hierarchy3"/>
    <dgm:cxn modelId="{4937B623-7996-4C2E-B095-3AFEFBCBAC29}" type="presParOf" srcId="{038AE7C0-430E-4390-B572-3469CC638EF6}" destId="{157452E4-289C-43CE-85ED-6336422E1D14}" srcOrd="3" destOrd="0" presId="urn:microsoft.com/office/officeart/2005/8/layout/hierarchy3"/>
    <dgm:cxn modelId="{7E1A4FE8-E8F6-4E86-9A79-1FE7ECD54EC9}" type="presParOf" srcId="{038AE7C0-430E-4390-B572-3469CC638EF6}" destId="{58841954-5509-488A-9573-2C620B34DA68}" srcOrd="4" destOrd="0" presId="urn:microsoft.com/office/officeart/2005/8/layout/hierarchy3"/>
    <dgm:cxn modelId="{32283B5B-2505-4802-8F63-AE055E816F98}" type="presParOf" srcId="{038AE7C0-430E-4390-B572-3469CC638EF6}" destId="{1BD50EE9-3173-4290-B618-774B2E6208A0}" srcOrd="5" destOrd="0" presId="urn:microsoft.com/office/officeart/2005/8/layout/hierarchy3"/>
    <dgm:cxn modelId="{1E74404E-29EE-4BA7-BCC5-AC2D7BABD416}" type="presParOf" srcId="{038AE7C0-430E-4390-B572-3469CC638EF6}" destId="{420A13AB-41CE-489D-B64A-BE9156DD4E03}" srcOrd="6" destOrd="0" presId="urn:microsoft.com/office/officeart/2005/8/layout/hierarchy3"/>
    <dgm:cxn modelId="{E13CCE23-46DC-4CD2-93A3-E25CE6FF3CA8}" type="presParOf" srcId="{038AE7C0-430E-4390-B572-3469CC638EF6}" destId="{A6347DFD-9075-4A8D-83CF-8A5B02202AB9}" srcOrd="7" destOrd="0" presId="urn:microsoft.com/office/officeart/2005/8/layout/hierarchy3"/>
    <dgm:cxn modelId="{359AA76F-3053-46B8-A932-08DD597F2DD5}" type="presParOf" srcId="{038AE7C0-430E-4390-B572-3469CC638EF6}" destId="{2DBF1F24-F581-4061-8437-81E4EF2B09BB}" srcOrd="8" destOrd="0" presId="urn:microsoft.com/office/officeart/2005/8/layout/hierarchy3"/>
    <dgm:cxn modelId="{B2AAF238-1F55-4092-A815-4A953C81F028}" type="presParOf" srcId="{038AE7C0-430E-4390-B572-3469CC638EF6}" destId="{7E53E287-A6BF-4BE8-BF83-0C995946D3D3}" srcOrd="9" destOrd="0" presId="urn:microsoft.com/office/officeart/2005/8/layout/hierarchy3"/>
    <dgm:cxn modelId="{64C03103-1954-4D55-A456-4087DD9A4919}" type="presParOf" srcId="{038AE7C0-430E-4390-B572-3469CC638EF6}" destId="{0EA8B943-F739-4A94-B3F8-C1070C9CEA1D}" srcOrd="10" destOrd="0" presId="urn:microsoft.com/office/officeart/2005/8/layout/hierarchy3"/>
    <dgm:cxn modelId="{EE916FBC-408A-420B-8010-7FEA9970FAFD}" type="presParOf" srcId="{038AE7C0-430E-4390-B572-3469CC638EF6}" destId="{9B187664-F830-4DD8-B7B9-F4266726A4F3}" srcOrd="11" destOrd="0" presId="urn:microsoft.com/office/officeart/2005/8/layout/hierarchy3"/>
    <dgm:cxn modelId="{9139882D-3CC8-431C-B131-6A6DA3288786}" type="presParOf" srcId="{038AE7C0-430E-4390-B572-3469CC638EF6}" destId="{8F860DE9-4B93-4E65-A470-0010F9CF919B}" srcOrd="12" destOrd="0" presId="urn:microsoft.com/office/officeart/2005/8/layout/hierarchy3"/>
    <dgm:cxn modelId="{2390F56B-ED30-4ECF-BC35-B7A96099A21A}" type="presParOf" srcId="{038AE7C0-430E-4390-B572-3469CC638EF6}" destId="{262AF095-A9EA-4822-A7D6-B44A9B8CE8E2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E95E4A0-E3C8-45D5-BE2C-66C4DB8E9612}" type="doc">
      <dgm:prSet loTypeId="urn:microsoft.com/office/officeart/2005/8/layout/hierarchy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8D7114-8BBE-4686-8126-F02FA7D62011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yes</a:t>
          </a:r>
          <a:endParaRPr lang="en-US" dirty="0">
            <a:latin typeface="Agency FB" pitchFamily="34" charset="0"/>
          </a:endParaRPr>
        </a:p>
      </dgm:t>
    </dgm:pt>
    <dgm:pt modelId="{8EB127AE-7A2E-47D4-87F1-2395A1E069A1}" type="parTrans" cxnId="{0604F3D1-9857-4F35-A5B6-DEDA52AE1357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51DC9C17-FD82-43F7-93A5-C42B2C5E9C12}" type="sibTrans" cxnId="{0604F3D1-9857-4F35-A5B6-DEDA52AE1357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14713B7E-FD69-4DD2-BCC5-F728940CB054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Yes, I am.</a:t>
          </a:r>
          <a:endParaRPr lang="en-US" dirty="0">
            <a:latin typeface="Agency FB" pitchFamily="34" charset="0"/>
          </a:endParaRPr>
        </a:p>
      </dgm:t>
    </dgm:pt>
    <dgm:pt modelId="{9B6F6911-20EA-4B0B-9ECB-8771630387E8}" type="parTrans" cxnId="{2E6AF3E6-3D10-4B96-9F58-B9E4047237F4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69770754-152F-43BE-990A-6A25E4101A8D}" type="sibTrans" cxnId="{2E6AF3E6-3D10-4B96-9F58-B9E4047237F4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01A2BC93-DABE-4DB0-8925-A86DDC93A36D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Yes, you are.</a:t>
          </a:r>
          <a:endParaRPr lang="en-US" dirty="0">
            <a:latin typeface="Agency FB" pitchFamily="34" charset="0"/>
          </a:endParaRPr>
        </a:p>
      </dgm:t>
    </dgm:pt>
    <dgm:pt modelId="{F096261B-018B-4835-862C-C81F1CF26F29}" type="parTrans" cxnId="{852B4EDB-1404-4671-B5FC-F0A5D5020263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EC82FF4E-6AAE-4479-BD36-9DEBBE675F89}" type="sibTrans" cxnId="{852B4EDB-1404-4671-B5FC-F0A5D5020263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1878AAB5-0A2D-4BAE-A3A3-3318D0827D3E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no</a:t>
          </a:r>
          <a:endParaRPr lang="en-US" dirty="0">
            <a:latin typeface="Agency FB" pitchFamily="34" charset="0"/>
          </a:endParaRPr>
        </a:p>
      </dgm:t>
    </dgm:pt>
    <dgm:pt modelId="{B8E1BD4A-1CFB-411A-81A0-DB1F77E63DEF}" type="parTrans" cxnId="{C9517BC1-DDEE-494D-9216-38DE9BFED607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347C735B-7CE2-4D94-8EA2-1FC1B7EFE3BE}" type="sibTrans" cxnId="{C9517BC1-DDEE-494D-9216-38DE9BFED607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9C47DE04-AE2B-4B21-9482-8D2D84443388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No, I am  not.</a:t>
          </a:r>
          <a:endParaRPr lang="en-US" dirty="0">
            <a:latin typeface="Agency FB" pitchFamily="34" charset="0"/>
          </a:endParaRPr>
        </a:p>
      </dgm:t>
    </dgm:pt>
    <dgm:pt modelId="{538B0986-1F7A-460F-B571-914139B7BF79}" type="parTrans" cxnId="{2A863918-E1E5-4934-A0CE-00C5CF94BCB0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60EE2224-F7B6-4E09-9ECD-B9CB750AA6BB}" type="sibTrans" cxnId="{2A863918-E1E5-4934-A0CE-00C5CF94BCB0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BB3D09A6-AE64-4B96-B4FF-2AF5793BE6BF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No, you are not.</a:t>
          </a:r>
          <a:endParaRPr lang="en-US" dirty="0">
            <a:latin typeface="Agency FB" pitchFamily="34" charset="0"/>
          </a:endParaRPr>
        </a:p>
      </dgm:t>
    </dgm:pt>
    <dgm:pt modelId="{4EEDF796-4F0E-4103-AC3D-8EEB17F50260}" type="parTrans" cxnId="{1BDA12DB-6F5A-4888-A403-B123125EDA52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87D2E2C4-655B-4ADC-BC08-AA8E3D55B101}" type="sibTrans" cxnId="{1BDA12DB-6F5A-4888-A403-B123125EDA52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5BB7A628-D132-42F9-8EF3-9D1C86B33D3F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Yes, he is.</a:t>
          </a:r>
          <a:endParaRPr lang="en-US" dirty="0">
            <a:latin typeface="Agency FB" pitchFamily="34" charset="0"/>
          </a:endParaRPr>
        </a:p>
      </dgm:t>
    </dgm:pt>
    <dgm:pt modelId="{5C589210-3004-4688-84B8-D7AF50C41393}" type="parTrans" cxnId="{4910E20E-885E-44C9-93C0-E032674161D6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CC6B8BFB-486B-4C8E-B44A-5534F91FC060}" type="sibTrans" cxnId="{4910E20E-885E-44C9-93C0-E032674161D6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DD0E86AB-3179-45E7-9734-F00254AFACF5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Yes, she is.</a:t>
          </a:r>
          <a:endParaRPr lang="en-US" dirty="0">
            <a:latin typeface="Agency FB" pitchFamily="34" charset="0"/>
          </a:endParaRPr>
        </a:p>
      </dgm:t>
    </dgm:pt>
    <dgm:pt modelId="{2FCB6021-8452-42E0-971D-D4B796788587}" type="parTrans" cxnId="{B7B978FA-049F-4B69-9042-82061706FAA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E44E4508-A1B4-4340-B18B-7C6C8FE45F4B}" type="sibTrans" cxnId="{B7B978FA-049F-4B69-9042-82061706FAA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15C83F79-44F4-4152-95F0-6071830D2B81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No, he is not.</a:t>
          </a:r>
          <a:endParaRPr lang="en-US" dirty="0">
            <a:latin typeface="Agency FB" pitchFamily="34" charset="0"/>
          </a:endParaRPr>
        </a:p>
      </dgm:t>
    </dgm:pt>
    <dgm:pt modelId="{0EA9D7AD-500D-4A89-A0C0-ECC98934E5FA}" type="parTrans" cxnId="{33C925D8-ECA6-4F3F-90BB-512D0DE843E3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82272AD2-90BE-497A-8586-090F4C3142A8}" type="sibTrans" cxnId="{33C925D8-ECA6-4F3F-90BB-512D0DE843E3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ACB9E7E3-BD03-47FC-A6D6-905FA8ECFA5C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No, she is not.</a:t>
          </a:r>
          <a:endParaRPr lang="en-US" dirty="0">
            <a:latin typeface="Agency FB" pitchFamily="34" charset="0"/>
          </a:endParaRPr>
        </a:p>
      </dgm:t>
    </dgm:pt>
    <dgm:pt modelId="{6C905024-02B0-4131-B89A-375760378CFD}" type="parTrans" cxnId="{7C463719-1539-443F-9B57-89B48B7AFE4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F5695B18-F07E-412E-964D-0139F0B53AD4}" type="sibTrans" cxnId="{7C463719-1539-443F-9B57-89B48B7AFE4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0EEB9383-954F-47DE-A341-5719ABF6AEF5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Yes, it is.</a:t>
          </a:r>
          <a:endParaRPr lang="en-US" dirty="0">
            <a:latin typeface="Agency FB" pitchFamily="34" charset="0"/>
          </a:endParaRPr>
        </a:p>
      </dgm:t>
    </dgm:pt>
    <dgm:pt modelId="{CB6086D9-4CFD-49B1-B419-F12DB93F4572}" type="parTrans" cxnId="{AD0FB64D-B666-4B5B-9777-7244120796EE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15F59FB0-3E47-4908-8C19-D422991C9733}" type="sibTrans" cxnId="{AD0FB64D-B666-4B5B-9777-7244120796EE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C1AB6FE1-1BA2-420A-9D5D-7855F40C7710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No, it is not..</a:t>
          </a:r>
          <a:endParaRPr lang="en-US" dirty="0">
            <a:latin typeface="Agency FB" pitchFamily="34" charset="0"/>
          </a:endParaRPr>
        </a:p>
      </dgm:t>
    </dgm:pt>
    <dgm:pt modelId="{C89963B4-A7E3-49BB-B197-DF131A028551}" type="parTrans" cxnId="{D997AAD2-98C4-4FF7-BA72-A60C8EDF5B4D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98F27F07-CC3F-45D4-BE6B-3C7BAF0268C8}" type="sibTrans" cxnId="{D997AAD2-98C4-4FF7-BA72-A60C8EDF5B4D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6E4EBCF6-AC87-4207-BE6D-66772F15728D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Yes, we are.</a:t>
          </a:r>
          <a:endParaRPr lang="en-US" dirty="0">
            <a:latin typeface="Agency FB" pitchFamily="34" charset="0"/>
          </a:endParaRPr>
        </a:p>
      </dgm:t>
    </dgm:pt>
    <dgm:pt modelId="{1E93A97F-6AAD-4D59-9D24-57B39879530C}" type="parTrans" cxnId="{8B625856-4B6F-4677-B6E1-8580A3C61D3A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075BCAEF-B4F0-4341-8F1A-5F5804A3B394}" type="sibTrans" cxnId="{8B625856-4B6F-4677-B6E1-8580A3C61D3A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618C39C7-05F2-43D3-B8C2-14DC60C8229F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No, we are not..</a:t>
          </a:r>
          <a:endParaRPr lang="en-US" dirty="0">
            <a:latin typeface="Agency FB" pitchFamily="34" charset="0"/>
          </a:endParaRPr>
        </a:p>
      </dgm:t>
    </dgm:pt>
    <dgm:pt modelId="{AB0B3B63-2CAE-47D6-BBBD-7D6BE52A8AD2}" type="parTrans" cxnId="{D76AEE8A-882F-4DDA-A1DB-29C877C351F4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103D0CF9-DA8D-4338-8297-40AEF8EE7535}" type="sibTrans" cxnId="{D76AEE8A-882F-4DDA-A1DB-29C877C351F4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30BB1DAB-7063-47CD-AB15-F170B6515D22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Yes, they are.</a:t>
          </a:r>
          <a:endParaRPr lang="en-US" dirty="0">
            <a:latin typeface="Agency FB" pitchFamily="34" charset="0"/>
          </a:endParaRPr>
        </a:p>
      </dgm:t>
    </dgm:pt>
    <dgm:pt modelId="{2505A3E2-97EF-4930-98B8-8AAD5F84F2B5}" type="parTrans" cxnId="{25468EB0-A431-40A9-ACCD-51548DC2ACD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3CA45B98-B268-4423-86AD-F311D084BA4B}" type="sibTrans" cxnId="{25468EB0-A431-40A9-ACCD-51548DC2ACD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4E2E76BA-D412-4D2F-BE32-7A6B79EE784E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No, they are not.</a:t>
          </a:r>
          <a:endParaRPr lang="en-US" dirty="0">
            <a:latin typeface="Agency FB" pitchFamily="34" charset="0"/>
          </a:endParaRPr>
        </a:p>
      </dgm:t>
    </dgm:pt>
    <dgm:pt modelId="{6A55C285-ACAB-4EE4-AD9F-101FE3ECD180}" type="parTrans" cxnId="{88D2E1B5-E6B0-4257-A525-6D026D569EAF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656DA310-90C9-4350-A638-B1E77782432F}" type="sibTrans" cxnId="{88D2E1B5-E6B0-4257-A525-6D026D569EAF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0C4A8B49-CC08-4D60-87BC-D52D92EA839A}" type="pres">
      <dgm:prSet presAssocID="{6E95E4A0-E3C8-45D5-BE2C-66C4DB8E961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9F61BED-00F8-40BD-8536-9B423B4EAA2A}" type="pres">
      <dgm:prSet presAssocID="{268D7114-8BBE-4686-8126-F02FA7D62011}" presName="root" presStyleCnt="0"/>
      <dgm:spPr/>
    </dgm:pt>
    <dgm:pt modelId="{6675FD50-27FF-44C7-8494-38435C70AAEB}" type="pres">
      <dgm:prSet presAssocID="{268D7114-8BBE-4686-8126-F02FA7D62011}" presName="rootComposite" presStyleCnt="0"/>
      <dgm:spPr/>
    </dgm:pt>
    <dgm:pt modelId="{8A770E11-64A8-435C-84E1-2322F8AE909C}" type="pres">
      <dgm:prSet presAssocID="{268D7114-8BBE-4686-8126-F02FA7D62011}" presName="rootText" presStyleLbl="node1" presStyleIdx="0" presStyleCnt="2"/>
      <dgm:spPr/>
      <dgm:t>
        <a:bodyPr/>
        <a:lstStyle/>
        <a:p>
          <a:endParaRPr lang="en-US"/>
        </a:p>
      </dgm:t>
    </dgm:pt>
    <dgm:pt modelId="{81C05B0B-56D9-4812-B071-E30CE6C6E009}" type="pres">
      <dgm:prSet presAssocID="{268D7114-8BBE-4686-8126-F02FA7D62011}" presName="rootConnector" presStyleLbl="node1" presStyleIdx="0" presStyleCnt="2"/>
      <dgm:spPr/>
      <dgm:t>
        <a:bodyPr/>
        <a:lstStyle/>
        <a:p>
          <a:endParaRPr lang="en-US"/>
        </a:p>
      </dgm:t>
    </dgm:pt>
    <dgm:pt modelId="{99643BB4-5ED0-41CE-A471-98E25EEA61EB}" type="pres">
      <dgm:prSet presAssocID="{268D7114-8BBE-4686-8126-F02FA7D62011}" presName="childShape" presStyleCnt="0"/>
      <dgm:spPr/>
    </dgm:pt>
    <dgm:pt modelId="{29156F74-DCA4-4C1E-A7C5-1F91B2FC5F94}" type="pres">
      <dgm:prSet presAssocID="{9B6F6911-20EA-4B0B-9ECB-8771630387E8}" presName="Name13" presStyleLbl="parChTrans1D2" presStyleIdx="0" presStyleCnt="14"/>
      <dgm:spPr/>
      <dgm:t>
        <a:bodyPr/>
        <a:lstStyle/>
        <a:p>
          <a:endParaRPr lang="en-US"/>
        </a:p>
      </dgm:t>
    </dgm:pt>
    <dgm:pt modelId="{26C7CC76-0DC4-4DBF-A51A-6CFDD136D0EE}" type="pres">
      <dgm:prSet presAssocID="{14713B7E-FD69-4DD2-BCC5-F728940CB054}" presName="childText" presStyleLbl="bgAcc1" presStyleIdx="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ED7551-BC1D-409C-B3D2-C78CC3631E33}" type="pres">
      <dgm:prSet presAssocID="{F096261B-018B-4835-862C-C81F1CF26F29}" presName="Name13" presStyleLbl="parChTrans1D2" presStyleIdx="1" presStyleCnt="14"/>
      <dgm:spPr/>
      <dgm:t>
        <a:bodyPr/>
        <a:lstStyle/>
        <a:p>
          <a:endParaRPr lang="en-US"/>
        </a:p>
      </dgm:t>
    </dgm:pt>
    <dgm:pt modelId="{9415776C-1416-412B-9862-DCD9F5E21650}" type="pres">
      <dgm:prSet presAssocID="{01A2BC93-DABE-4DB0-8925-A86DDC93A36D}" presName="childText" presStyleLbl="bgAcc1" presStyleIdx="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3869C5-DF21-4F0B-AAA4-83ECFF080208}" type="pres">
      <dgm:prSet presAssocID="{5C589210-3004-4688-84B8-D7AF50C41393}" presName="Name13" presStyleLbl="parChTrans1D2" presStyleIdx="2" presStyleCnt="14"/>
      <dgm:spPr/>
      <dgm:t>
        <a:bodyPr/>
        <a:lstStyle/>
        <a:p>
          <a:endParaRPr lang="en-US"/>
        </a:p>
      </dgm:t>
    </dgm:pt>
    <dgm:pt modelId="{5BEA46C6-6BA4-4C78-9852-06E14B1DF106}" type="pres">
      <dgm:prSet presAssocID="{5BB7A628-D132-42F9-8EF3-9D1C86B33D3F}" presName="childText" presStyleLbl="bgAcc1" presStyleIdx="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84BB3-E85A-414A-98AB-9979113372CC}" type="pres">
      <dgm:prSet presAssocID="{2FCB6021-8452-42E0-971D-D4B796788587}" presName="Name13" presStyleLbl="parChTrans1D2" presStyleIdx="3" presStyleCnt="14"/>
      <dgm:spPr/>
      <dgm:t>
        <a:bodyPr/>
        <a:lstStyle/>
        <a:p>
          <a:endParaRPr lang="en-US"/>
        </a:p>
      </dgm:t>
    </dgm:pt>
    <dgm:pt modelId="{09D32DA6-83EE-424F-B2E3-E96D586CEF5A}" type="pres">
      <dgm:prSet presAssocID="{DD0E86AB-3179-45E7-9734-F00254AFACF5}" presName="childText" presStyleLbl="bgAcc1" presStyleIdx="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1B2E69-E2C9-41A2-8D6B-29217B16119F}" type="pres">
      <dgm:prSet presAssocID="{CB6086D9-4CFD-49B1-B419-F12DB93F4572}" presName="Name13" presStyleLbl="parChTrans1D2" presStyleIdx="4" presStyleCnt="14"/>
      <dgm:spPr/>
      <dgm:t>
        <a:bodyPr/>
        <a:lstStyle/>
        <a:p>
          <a:endParaRPr lang="en-US"/>
        </a:p>
      </dgm:t>
    </dgm:pt>
    <dgm:pt modelId="{F9DC1A0E-C0D2-4AC7-AE88-205C8991F4B0}" type="pres">
      <dgm:prSet presAssocID="{0EEB9383-954F-47DE-A341-5719ABF6AEF5}" presName="childText" presStyleLbl="bgAcc1" presStyleIdx="4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F679AC-03E4-473B-AF71-E3381BA09E3D}" type="pres">
      <dgm:prSet presAssocID="{1E93A97F-6AAD-4D59-9D24-57B39879530C}" presName="Name13" presStyleLbl="parChTrans1D2" presStyleIdx="5" presStyleCnt="14"/>
      <dgm:spPr/>
      <dgm:t>
        <a:bodyPr/>
        <a:lstStyle/>
        <a:p>
          <a:endParaRPr lang="en-US"/>
        </a:p>
      </dgm:t>
    </dgm:pt>
    <dgm:pt modelId="{1A96212C-9023-48D5-B996-D8389778B0F4}" type="pres">
      <dgm:prSet presAssocID="{6E4EBCF6-AC87-4207-BE6D-66772F15728D}" presName="childText" presStyleLbl="bgAcc1" presStyleIdx="5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648B1-2259-476E-A79D-CADE4C57F6E6}" type="pres">
      <dgm:prSet presAssocID="{2505A3E2-97EF-4930-98B8-8AAD5F84F2B5}" presName="Name13" presStyleLbl="parChTrans1D2" presStyleIdx="6" presStyleCnt="14"/>
      <dgm:spPr/>
      <dgm:t>
        <a:bodyPr/>
        <a:lstStyle/>
        <a:p>
          <a:endParaRPr lang="en-US"/>
        </a:p>
      </dgm:t>
    </dgm:pt>
    <dgm:pt modelId="{F86AC63D-1A7A-4FC1-8D64-EE346E88AB6B}" type="pres">
      <dgm:prSet presAssocID="{30BB1DAB-7063-47CD-AB15-F170B6515D22}" presName="childText" presStyleLbl="bgAcc1" presStyleIdx="6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8B8708-3EFC-4231-A059-FC5F8DFFFD10}" type="pres">
      <dgm:prSet presAssocID="{1878AAB5-0A2D-4BAE-A3A3-3318D0827D3E}" presName="root" presStyleCnt="0"/>
      <dgm:spPr/>
    </dgm:pt>
    <dgm:pt modelId="{E9BC889D-F282-4CCD-8AFF-AF5D111329C4}" type="pres">
      <dgm:prSet presAssocID="{1878AAB5-0A2D-4BAE-A3A3-3318D0827D3E}" presName="rootComposite" presStyleCnt="0"/>
      <dgm:spPr/>
    </dgm:pt>
    <dgm:pt modelId="{3F54310F-B954-4E79-B268-1FA9A73B8463}" type="pres">
      <dgm:prSet presAssocID="{1878AAB5-0A2D-4BAE-A3A3-3318D0827D3E}" presName="rootText" presStyleLbl="node1" presStyleIdx="1" presStyleCnt="2"/>
      <dgm:spPr/>
      <dgm:t>
        <a:bodyPr/>
        <a:lstStyle/>
        <a:p>
          <a:endParaRPr lang="en-US"/>
        </a:p>
      </dgm:t>
    </dgm:pt>
    <dgm:pt modelId="{2436FFB7-B308-48C1-9D18-545274E450AF}" type="pres">
      <dgm:prSet presAssocID="{1878AAB5-0A2D-4BAE-A3A3-3318D0827D3E}" presName="rootConnector" presStyleLbl="node1" presStyleIdx="1" presStyleCnt="2"/>
      <dgm:spPr/>
      <dgm:t>
        <a:bodyPr/>
        <a:lstStyle/>
        <a:p>
          <a:endParaRPr lang="en-US"/>
        </a:p>
      </dgm:t>
    </dgm:pt>
    <dgm:pt modelId="{D37CC779-EDE8-4E48-BF3C-D275FDDA01E9}" type="pres">
      <dgm:prSet presAssocID="{1878AAB5-0A2D-4BAE-A3A3-3318D0827D3E}" presName="childShape" presStyleCnt="0"/>
      <dgm:spPr/>
    </dgm:pt>
    <dgm:pt modelId="{5C441222-008C-4D9E-A7A6-0824FA4F21A8}" type="pres">
      <dgm:prSet presAssocID="{538B0986-1F7A-460F-B571-914139B7BF79}" presName="Name13" presStyleLbl="parChTrans1D2" presStyleIdx="7" presStyleCnt="14"/>
      <dgm:spPr/>
      <dgm:t>
        <a:bodyPr/>
        <a:lstStyle/>
        <a:p>
          <a:endParaRPr lang="en-US"/>
        </a:p>
      </dgm:t>
    </dgm:pt>
    <dgm:pt modelId="{DC8D7877-BDB3-40C3-BE16-4EEE9DA7AF9B}" type="pres">
      <dgm:prSet presAssocID="{9C47DE04-AE2B-4B21-9482-8D2D84443388}" presName="childText" presStyleLbl="bgAcc1" presStyleIdx="7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C80C9-9617-4810-BF83-C772EC2D94B9}" type="pres">
      <dgm:prSet presAssocID="{4EEDF796-4F0E-4103-AC3D-8EEB17F50260}" presName="Name13" presStyleLbl="parChTrans1D2" presStyleIdx="8" presStyleCnt="14"/>
      <dgm:spPr/>
      <dgm:t>
        <a:bodyPr/>
        <a:lstStyle/>
        <a:p>
          <a:endParaRPr lang="en-US"/>
        </a:p>
      </dgm:t>
    </dgm:pt>
    <dgm:pt modelId="{079F2F66-4A8B-4E49-B9B0-D6BCA5586D5E}" type="pres">
      <dgm:prSet presAssocID="{BB3D09A6-AE64-4B96-B4FF-2AF5793BE6BF}" presName="childText" presStyleLbl="bgAcc1" presStyleIdx="8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DE9AA2-3457-456D-84DF-CD50835D5EB5}" type="pres">
      <dgm:prSet presAssocID="{0EA9D7AD-500D-4A89-A0C0-ECC98934E5FA}" presName="Name13" presStyleLbl="parChTrans1D2" presStyleIdx="9" presStyleCnt="14"/>
      <dgm:spPr/>
      <dgm:t>
        <a:bodyPr/>
        <a:lstStyle/>
        <a:p>
          <a:endParaRPr lang="en-US"/>
        </a:p>
      </dgm:t>
    </dgm:pt>
    <dgm:pt modelId="{018360E7-BA3E-4737-B5B1-B21C72A22D1A}" type="pres">
      <dgm:prSet presAssocID="{15C83F79-44F4-4152-95F0-6071830D2B81}" presName="childText" presStyleLbl="bgAcc1" presStyleIdx="9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4DD28-920C-4ADE-A044-7518732425C9}" type="pres">
      <dgm:prSet presAssocID="{6C905024-02B0-4131-B89A-375760378CFD}" presName="Name13" presStyleLbl="parChTrans1D2" presStyleIdx="10" presStyleCnt="14"/>
      <dgm:spPr/>
      <dgm:t>
        <a:bodyPr/>
        <a:lstStyle/>
        <a:p>
          <a:endParaRPr lang="en-US"/>
        </a:p>
      </dgm:t>
    </dgm:pt>
    <dgm:pt modelId="{8783AEEE-5094-4AE7-99D0-BD2FB916D29E}" type="pres">
      <dgm:prSet presAssocID="{ACB9E7E3-BD03-47FC-A6D6-905FA8ECFA5C}" presName="childText" presStyleLbl="bgAcc1" presStyleIdx="1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46B65A-7759-4B69-9D75-81151F95E15C}" type="pres">
      <dgm:prSet presAssocID="{C89963B4-A7E3-49BB-B197-DF131A028551}" presName="Name13" presStyleLbl="parChTrans1D2" presStyleIdx="11" presStyleCnt="14"/>
      <dgm:spPr/>
      <dgm:t>
        <a:bodyPr/>
        <a:lstStyle/>
        <a:p>
          <a:endParaRPr lang="en-US"/>
        </a:p>
      </dgm:t>
    </dgm:pt>
    <dgm:pt modelId="{A83D966A-ADF1-4B12-B6C3-A63A01927D03}" type="pres">
      <dgm:prSet presAssocID="{C1AB6FE1-1BA2-420A-9D5D-7855F40C7710}" presName="childText" presStyleLbl="bgAcc1" presStyleIdx="1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763DA-DE63-415D-A935-6A134424E73D}" type="pres">
      <dgm:prSet presAssocID="{AB0B3B63-2CAE-47D6-BBBD-7D6BE52A8AD2}" presName="Name13" presStyleLbl="parChTrans1D2" presStyleIdx="12" presStyleCnt="14"/>
      <dgm:spPr/>
      <dgm:t>
        <a:bodyPr/>
        <a:lstStyle/>
        <a:p>
          <a:endParaRPr lang="en-US"/>
        </a:p>
      </dgm:t>
    </dgm:pt>
    <dgm:pt modelId="{90F79746-D31B-400B-8E61-95F6309562E7}" type="pres">
      <dgm:prSet presAssocID="{618C39C7-05F2-43D3-B8C2-14DC60C8229F}" presName="childText" presStyleLbl="bgAcc1" presStyleIdx="1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2796FC-ED12-46D6-B126-1F0A323E4701}" type="pres">
      <dgm:prSet presAssocID="{6A55C285-ACAB-4EE4-AD9F-101FE3ECD180}" presName="Name13" presStyleLbl="parChTrans1D2" presStyleIdx="13" presStyleCnt="14"/>
      <dgm:spPr/>
      <dgm:t>
        <a:bodyPr/>
        <a:lstStyle/>
        <a:p>
          <a:endParaRPr lang="en-US"/>
        </a:p>
      </dgm:t>
    </dgm:pt>
    <dgm:pt modelId="{C4F02F53-C200-4058-A45D-5184C74CCDEE}" type="pres">
      <dgm:prSet presAssocID="{4E2E76BA-D412-4D2F-BE32-7A6B79EE784E}" presName="childText" presStyleLbl="bgAcc1" presStyleIdx="1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61B7B0-2B77-4CF6-8356-A3C32E8C350A}" type="presOf" srcId="{6E4EBCF6-AC87-4207-BE6D-66772F15728D}" destId="{1A96212C-9023-48D5-B996-D8389778B0F4}" srcOrd="0" destOrd="0" presId="urn:microsoft.com/office/officeart/2005/8/layout/hierarchy3"/>
    <dgm:cxn modelId="{2607B13A-4650-4CC8-BC63-024E03C92F85}" type="presOf" srcId="{C89963B4-A7E3-49BB-B197-DF131A028551}" destId="{9C46B65A-7759-4B69-9D75-81151F95E15C}" srcOrd="0" destOrd="0" presId="urn:microsoft.com/office/officeart/2005/8/layout/hierarchy3"/>
    <dgm:cxn modelId="{E7AC8F25-50FB-4131-9525-CF793EF88B54}" type="presOf" srcId="{9B6F6911-20EA-4B0B-9ECB-8771630387E8}" destId="{29156F74-DCA4-4C1E-A7C5-1F91B2FC5F94}" srcOrd="0" destOrd="0" presId="urn:microsoft.com/office/officeart/2005/8/layout/hierarchy3"/>
    <dgm:cxn modelId="{ED6DBCC4-6EAD-42DE-9503-44E95DA4D9D9}" type="presOf" srcId="{6C905024-02B0-4131-B89A-375760378CFD}" destId="{9C34DD28-920C-4ADE-A044-7518732425C9}" srcOrd="0" destOrd="0" presId="urn:microsoft.com/office/officeart/2005/8/layout/hierarchy3"/>
    <dgm:cxn modelId="{A0D7138E-7F64-4C5A-809F-95436D937678}" type="presOf" srcId="{618C39C7-05F2-43D3-B8C2-14DC60C8229F}" destId="{90F79746-D31B-400B-8E61-95F6309562E7}" srcOrd="0" destOrd="0" presId="urn:microsoft.com/office/officeart/2005/8/layout/hierarchy3"/>
    <dgm:cxn modelId="{53F59168-EB96-4CEF-960F-961BACFFAEDE}" type="presOf" srcId="{6A55C285-ACAB-4EE4-AD9F-101FE3ECD180}" destId="{302796FC-ED12-46D6-B126-1F0A323E4701}" srcOrd="0" destOrd="0" presId="urn:microsoft.com/office/officeart/2005/8/layout/hierarchy3"/>
    <dgm:cxn modelId="{C9517BC1-DDEE-494D-9216-38DE9BFED607}" srcId="{6E95E4A0-E3C8-45D5-BE2C-66C4DB8E9612}" destId="{1878AAB5-0A2D-4BAE-A3A3-3318D0827D3E}" srcOrd="1" destOrd="0" parTransId="{B8E1BD4A-1CFB-411A-81A0-DB1F77E63DEF}" sibTransId="{347C735B-7CE2-4D94-8EA2-1FC1B7EFE3BE}"/>
    <dgm:cxn modelId="{8B625856-4B6F-4677-B6E1-8580A3C61D3A}" srcId="{268D7114-8BBE-4686-8126-F02FA7D62011}" destId="{6E4EBCF6-AC87-4207-BE6D-66772F15728D}" srcOrd="5" destOrd="0" parTransId="{1E93A97F-6AAD-4D59-9D24-57B39879530C}" sibTransId="{075BCAEF-B4F0-4341-8F1A-5F5804A3B394}"/>
    <dgm:cxn modelId="{1BDA12DB-6F5A-4888-A403-B123125EDA52}" srcId="{1878AAB5-0A2D-4BAE-A3A3-3318D0827D3E}" destId="{BB3D09A6-AE64-4B96-B4FF-2AF5793BE6BF}" srcOrd="1" destOrd="0" parTransId="{4EEDF796-4F0E-4103-AC3D-8EEB17F50260}" sibTransId="{87D2E2C4-655B-4ADC-BC08-AA8E3D55B101}"/>
    <dgm:cxn modelId="{42153355-096E-4512-9771-CD369E368712}" type="presOf" srcId="{0EEB9383-954F-47DE-A341-5719ABF6AEF5}" destId="{F9DC1A0E-C0D2-4AC7-AE88-205C8991F4B0}" srcOrd="0" destOrd="0" presId="urn:microsoft.com/office/officeart/2005/8/layout/hierarchy3"/>
    <dgm:cxn modelId="{33C925D8-ECA6-4F3F-90BB-512D0DE843E3}" srcId="{1878AAB5-0A2D-4BAE-A3A3-3318D0827D3E}" destId="{15C83F79-44F4-4152-95F0-6071830D2B81}" srcOrd="2" destOrd="0" parTransId="{0EA9D7AD-500D-4A89-A0C0-ECC98934E5FA}" sibTransId="{82272AD2-90BE-497A-8586-090F4C3142A8}"/>
    <dgm:cxn modelId="{F306BEC0-B437-446F-9796-737DAA205045}" type="presOf" srcId="{BB3D09A6-AE64-4B96-B4FF-2AF5793BE6BF}" destId="{079F2F66-4A8B-4E49-B9B0-D6BCA5586D5E}" srcOrd="0" destOrd="0" presId="urn:microsoft.com/office/officeart/2005/8/layout/hierarchy3"/>
    <dgm:cxn modelId="{C43DAD07-F1D5-4004-A013-8B536577900A}" type="presOf" srcId="{01A2BC93-DABE-4DB0-8925-A86DDC93A36D}" destId="{9415776C-1416-412B-9862-DCD9F5E21650}" srcOrd="0" destOrd="0" presId="urn:microsoft.com/office/officeart/2005/8/layout/hierarchy3"/>
    <dgm:cxn modelId="{59CD3D09-4339-4388-8D0C-1361A8D2028A}" type="presOf" srcId="{4EEDF796-4F0E-4103-AC3D-8EEB17F50260}" destId="{235C80C9-9617-4810-BF83-C772EC2D94B9}" srcOrd="0" destOrd="0" presId="urn:microsoft.com/office/officeart/2005/8/layout/hierarchy3"/>
    <dgm:cxn modelId="{852B4EDB-1404-4671-B5FC-F0A5D5020263}" srcId="{268D7114-8BBE-4686-8126-F02FA7D62011}" destId="{01A2BC93-DABE-4DB0-8925-A86DDC93A36D}" srcOrd="1" destOrd="0" parTransId="{F096261B-018B-4835-862C-C81F1CF26F29}" sibTransId="{EC82FF4E-6AAE-4479-BD36-9DEBBE675F89}"/>
    <dgm:cxn modelId="{D997AAD2-98C4-4FF7-BA72-A60C8EDF5B4D}" srcId="{1878AAB5-0A2D-4BAE-A3A3-3318D0827D3E}" destId="{C1AB6FE1-1BA2-420A-9D5D-7855F40C7710}" srcOrd="4" destOrd="0" parTransId="{C89963B4-A7E3-49BB-B197-DF131A028551}" sibTransId="{98F27F07-CC3F-45D4-BE6B-3C7BAF0268C8}"/>
    <dgm:cxn modelId="{27F53883-8A09-4264-8D89-E39C8B6CEF3A}" type="presOf" srcId="{538B0986-1F7A-460F-B571-914139B7BF79}" destId="{5C441222-008C-4D9E-A7A6-0824FA4F21A8}" srcOrd="0" destOrd="0" presId="urn:microsoft.com/office/officeart/2005/8/layout/hierarchy3"/>
    <dgm:cxn modelId="{A252D0EE-F084-41C3-A347-D81B739CCF12}" type="presOf" srcId="{2FCB6021-8452-42E0-971D-D4B796788587}" destId="{61F84BB3-E85A-414A-98AB-9979113372CC}" srcOrd="0" destOrd="0" presId="urn:microsoft.com/office/officeart/2005/8/layout/hierarchy3"/>
    <dgm:cxn modelId="{74848449-2A8C-41D1-AC90-FFF9EA0D2C46}" type="presOf" srcId="{15C83F79-44F4-4152-95F0-6071830D2B81}" destId="{018360E7-BA3E-4737-B5B1-B21C72A22D1A}" srcOrd="0" destOrd="0" presId="urn:microsoft.com/office/officeart/2005/8/layout/hierarchy3"/>
    <dgm:cxn modelId="{81892B5C-1B04-44BC-BC0C-CD40D25A15FB}" type="presOf" srcId="{1E93A97F-6AAD-4D59-9D24-57B39879530C}" destId="{6EF679AC-03E4-473B-AF71-E3381BA09E3D}" srcOrd="0" destOrd="0" presId="urn:microsoft.com/office/officeart/2005/8/layout/hierarchy3"/>
    <dgm:cxn modelId="{A0B0B5D7-4546-4025-A9AC-A3C63CCBDFFD}" type="presOf" srcId="{30BB1DAB-7063-47CD-AB15-F170B6515D22}" destId="{F86AC63D-1A7A-4FC1-8D64-EE346E88AB6B}" srcOrd="0" destOrd="0" presId="urn:microsoft.com/office/officeart/2005/8/layout/hierarchy3"/>
    <dgm:cxn modelId="{B7DFAE33-729F-459A-8BDB-22745BC6DCDA}" type="presOf" srcId="{DD0E86AB-3179-45E7-9734-F00254AFACF5}" destId="{09D32DA6-83EE-424F-B2E3-E96D586CEF5A}" srcOrd="0" destOrd="0" presId="urn:microsoft.com/office/officeart/2005/8/layout/hierarchy3"/>
    <dgm:cxn modelId="{555A2CA6-B6C8-4FF0-A46E-F46268A54750}" type="presOf" srcId="{1878AAB5-0A2D-4BAE-A3A3-3318D0827D3E}" destId="{2436FFB7-B308-48C1-9D18-545274E450AF}" srcOrd="1" destOrd="0" presId="urn:microsoft.com/office/officeart/2005/8/layout/hierarchy3"/>
    <dgm:cxn modelId="{96AD7706-954D-4510-B1F3-CB00E09AFF9C}" type="presOf" srcId="{9C47DE04-AE2B-4B21-9482-8D2D84443388}" destId="{DC8D7877-BDB3-40C3-BE16-4EEE9DA7AF9B}" srcOrd="0" destOrd="0" presId="urn:microsoft.com/office/officeart/2005/8/layout/hierarchy3"/>
    <dgm:cxn modelId="{7C10FEDC-0A1D-47A0-8206-C4D9BA9BB4D8}" type="presOf" srcId="{4E2E76BA-D412-4D2F-BE32-7A6B79EE784E}" destId="{C4F02F53-C200-4058-A45D-5184C74CCDEE}" srcOrd="0" destOrd="0" presId="urn:microsoft.com/office/officeart/2005/8/layout/hierarchy3"/>
    <dgm:cxn modelId="{297AE460-ADA0-4614-BD7E-FED02EA9F637}" type="presOf" srcId="{268D7114-8BBE-4686-8126-F02FA7D62011}" destId="{81C05B0B-56D9-4812-B071-E30CE6C6E009}" srcOrd="1" destOrd="0" presId="urn:microsoft.com/office/officeart/2005/8/layout/hierarchy3"/>
    <dgm:cxn modelId="{C257B606-9FA2-4C69-BB75-9EDF7368982A}" type="presOf" srcId="{2505A3E2-97EF-4930-98B8-8AAD5F84F2B5}" destId="{CD8648B1-2259-476E-A79D-CADE4C57F6E6}" srcOrd="0" destOrd="0" presId="urn:microsoft.com/office/officeart/2005/8/layout/hierarchy3"/>
    <dgm:cxn modelId="{8954FF8E-C5B6-40C5-8729-F5DC6FB2FA0A}" type="presOf" srcId="{CB6086D9-4CFD-49B1-B419-F12DB93F4572}" destId="{ED1B2E69-E2C9-41A2-8D6B-29217B16119F}" srcOrd="0" destOrd="0" presId="urn:microsoft.com/office/officeart/2005/8/layout/hierarchy3"/>
    <dgm:cxn modelId="{4E35D364-C810-4319-ADFB-BF76D9446846}" type="presOf" srcId="{1878AAB5-0A2D-4BAE-A3A3-3318D0827D3E}" destId="{3F54310F-B954-4E79-B268-1FA9A73B8463}" srcOrd="0" destOrd="0" presId="urn:microsoft.com/office/officeart/2005/8/layout/hierarchy3"/>
    <dgm:cxn modelId="{AD0FB64D-B666-4B5B-9777-7244120796EE}" srcId="{268D7114-8BBE-4686-8126-F02FA7D62011}" destId="{0EEB9383-954F-47DE-A341-5719ABF6AEF5}" srcOrd="4" destOrd="0" parTransId="{CB6086D9-4CFD-49B1-B419-F12DB93F4572}" sibTransId="{15F59FB0-3E47-4908-8C19-D422991C9733}"/>
    <dgm:cxn modelId="{B7B978FA-049F-4B69-9042-82061706FAA1}" srcId="{268D7114-8BBE-4686-8126-F02FA7D62011}" destId="{DD0E86AB-3179-45E7-9734-F00254AFACF5}" srcOrd="3" destOrd="0" parTransId="{2FCB6021-8452-42E0-971D-D4B796788587}" sibTransId="{E44E4508-A1B4-4340-B18B-7C6C8FE45F4B}"/>
    <dgm:cxn modelId="{25468EB0-A431-40A9-ACCD-51548DC2ACD1}" srcId="{268D7114-8BBE-4686-8126-F02FA7D62011}" destId="{30BB1DAB-7063-47CD-AB15-F170B6515D22}" srcOrd="6" destOrd="0" parTransId="{2505A3E2-97EF-4930-98B8-8AAD5F84F2B5}" sibTransId="{3CA45B98-B268-4423-86AD-F311D084BA4B}"/>
    <dgm:cxn modelId="{74D7A976-1514-466E-BF5A-42F980DDBC20}" type="presOf" srcId="{AB0B3B63-2CAE-47D6-BBBD-7D6BE52A8AD2}" destId="{ACD763DA-DE63-415D-A935-6A134424E73D}" srcOrd="0" destOrd="0" presId="urn:microsoft.com/office/officeart/2005/8/layout/hierarchy3"/>
    <dgm:cxn modelId="{D76AEE8A-882F-4DDA-A1DB-29C877C351F4}" srcId="{1878AAB5-0A2D-4BAE-A3A3-3318D0827D3E}" destId="{618C39C7-05F2-43D3-B8C2-14DC60C8229F}" srcOrd="5" destOrd="0" parTransId="{AB0B3B63-2CAE-47D6-BBBD-7D6BE52A8AD2}" sibTransId="{103D0CF9-DA8D-4338-8297-40AEF8EE7535}"/>
    <dgm:cxn modelId="{4910E20E-885E-44C9-93C0-E032674161D6}" srcId="{268D7114-8BBE-4686-8126-F02FA7D62011}" destId="{5BB7A628-D132-42F9-8EF3-9D1C86B33D3F}" srcOrd="2" destOrd="0" parTransId="{5C589210-3004-4688-84B8-D7AF50C41393}" sibTransId="{CC6B8BFB-486B-4C8E-B44A-5534F91FC060}"/>
    <dgm:cxn modelId="{BDA6F06F-9180-4D42-A9F8-A9C0FC6709B0}" type="presOf" srcId="{14713B7E-FD69-4DD2-BCC5-F728940CB054}" destId="{26C7CC76-0DC4-4DBF-A51A-6CFDD136D0EE}" srcOrd="0" destOrd="0" presId="urn:microsoft.com/office/officeart/2005/8/layout/hierarchy3"/>
    <dgm:cxn modelId="{36482CEC-6915-44BB-BDDE-E58E5742D235}" type="presOf" srcId="{ACB9E7E3-BD03-47FC-A6D6-905FA8ECFA5C}" destId="{8783AEEE-5094-4AE7-99D0-BD2FB916D29E}" srcOrd="0" destOrd="0" presId="urn:microsoft.com/office/officeart/2005/8/layout/hierarchy3"/>
    <dgm:cxn modelId="{DCBB2C74-2988-4ECC-8022-D77B1033BDF0}" type="presOf" srcId="{0EA9D7AD-500D-4A89-A0C0-ECC98934E5FA}" destId="{D3DE9AA2-3457-456D-84DF-CD50835D5EB5}" srcOrd="0" destOrd="0" presId="urn:microsoft.com/office/officeart/2005/8/layout/hierarchy3"/>
    <dgm:cxn modelId="{0604F3D1-9857-4F35-A5B6-DEDA52AE1357}" srcId="{6E95E4A0-E3C8-45D5-BE2C-66C4DB8E9612}" destId="{268D7114-8BBE-4686-8126-F02FA7D62011}" srcOrd="0" destOrd="0" parTransId="{8EB127AE-7A2E-47D4-87F1-2395A1E069A1}" sibTransId="{51DC9C17-FD82-43F7-93A5-C42B2C5E9C12}"/>
    <dgm:cxn modelId="{89312CFE-5B9D-43F9-AB0B-921AE414834A}" type="presOf" srcId="{268D7114-8BBE-4686-8126-F02FA7D62011}" destId="{8A770E11-64A8-435C-84E1-2322F8AE909C}" srcOrd="0" destOrd="0" presId="urn:microsoft.com/office/officeart/2005/8/layout/hierarchy3"/>
    <dgm:cxn modelId="{847CFFEA-5A41-4369-BB8E-1F435613B368}" type="presOf" srcId="{5C589210-3004-4688-84B8-D7AF50C41393}" destId="{C83869C5-DF21-4F0B-AAA4-83ECFF080208}" srcOrd="0" destOrd="0" presId="urn:microsoft.com/office/officeart/2005/8/layout/hierarchy3"/>
    <dgm:cxn modelId="{7C463719-1539-443F-9B57-89B48B7AFE41}" srcId="{1878AAB5-0A2D-4BAE-A3A3-3318D0827D3E}" destId="{ACB9E7E3-BD03-47FC-A6D6-905FA8ECFA5C}" srcOrd="3" destOrd="0" parTransId="{6C905024-02B0-4131-B89A-375760378CFD}" sibTransId="{F5695B18-F07E-412E-964D-0139F0B53AD4}"/>
    <dgm:cxn modelId="{2926FD84-5F45-4179-A54B-92A8E44D3986}" type="presOf" srcId="{C1AB6FE1-1BA2-420A-9D5D-7855F40C7710}" destId="{A83D966A-ADF1-4B12-B6C3-A63A01927D03}" srcOrd="0" destOrd="0" presId="urn:microsoft.com/office/officeart/2005/8/layout/hierarchy3"/>
    <dgm:cxn modelId="{E7230061-DE55-4A78-8E1E-8A964E3B04DA}" type="presOf" srcId="{F096261B-018B-4835-862C-C81F1CF26F29}" destId="{DAED7551-BC1D-409C-B3D2-C78CC3631E33}" srcOrd="0" destOrd="0" presId="urn:microsoft.com/office/officeart/2005/8/layout/hierarchy3"/>
    <dgm:cxn modelId="{93FCF41A-3503-460A-9C5D-DCDA80AD6C96}" type="presOf" srcId="{6E95E4A0-E3C8-45D5-BE2C-66C4DB8E9612}" destId="{0C4A8B49-CC08-4D60-87BC-D52D92EA839A}" srcOrd="0" destOrd="0" presId="urn:microsoft.com/office/officeart/2005/8/layout/hierarchy3"/>
    <dgm:cxn modelId="{92B82DC3-F471-4E88-B6FF-64655A5F75E0}" type="presOf" srcId="{5BB7A628-D132-42F9-8EF3-9D1C86B33D3F}" destId="{5BEA46C6-6BA4-4C78-9852-06E14B1DF106}" srcOrd="0" destOrd="0" presId="urn:microsoft.com/office/officeart/2005/8/layout/hierarchy3"/>
    <dgm:cxn modelId="{2E6AF3E6-3D10-4B96-9F58-B9E4047237F4}" srcId="{268D7114-8BBE-4686-8126-F02FA7D62011}" destId="{14713B7E-FD69-4DD2-BCC5-F728940CB054}" srcOrd="0" destOrd="0" parTransId="{9B6F6911-20EA-4B0B-9ECB-8771630387E8}" sibTransId="{69770754-152F-43BE-990A-6A25E4101A8D}"/>
    <dgm:cxn modelId="{2A863918-E1E5-4934-A0CE-00C5CF94BCB0}" srcId="{1878AAB5-0A2D-4BAE-A3A3-3318D0827D3E}" destId="{9C47DE04-AE2B-4B21-9482-8D2D84443388}" srcOrd="0" destOrd="0" parTransId="{538B0986-1F7A-460F-B571-914139B7BF79}" sibTransId="{60EE2224-F7B6-4E09-9ECD-B9CB750AA6BB}"/>
    <dgm:cxn modelId="{88D2E1B5-E6B0-4257-A525-6D026D569EAF}" srcId="{1878AAB5-0A2D-4BAE-A3A3-3318D0827D3E}" destId="{4E2E76BA-D412-4D2F-BE32-7A6B79EE784E}" srcOrd="6" destOrd="0" parTransId="{6A55C285-ACAB-4EE4-AD9F-101FE3ECD180}" sibTransId="{656DA310-90C9-4350-A638-B1E77782432F}"/>
    <dgm:cxn modelId="{3818F3E7-4A26-4A40-8BE1-3E9C216C75BB}" type="presParOf" srcId="{0C4A8B49-CC08-4D60-87BC-D52D92EA839A}" destId="{59F61BED-00F8-40BD-8536-9B423B4EAA2A}" srcOrd="0" destOrd="0" presId="urn:microsoft.com/office/officeart/2005/8/layout/hierarchy3"/>
    <dgm:cxn modelId="{478214FE-9B0F-40B9-B900-29DC9C54ECE3}" type="presParOf" srcId="{59F61BED-00F8-40BD-8536-9B423B4EAA2A}" destId="{6675FD50-27FF-44C7-8494-38435C70AAEB}" srcOrd="0" destOrd="0" presId="urn:microsoft.com/office/officeart/2005/8/layout/hierarchy3"/>
    <dgm:cxn modelId="{91A32105-27B9-4E4B-8621-376664679591}" type="presParOf" srcId="{6675FD50-27FF-44C7-8494-38435C70AAEB}" destId="{8A770E11-64A8-435C-84E1-2322F8AE909C}" srcOrd="0" destOrd="0" presId="urn:microsoft.com/office/officeart/2005/8/layout/hierarchy3"/>
    <dgm:cxn modelId="{003584F5-66CB-4A68-BB00-1CF137552D07}" type="presParOf" srcId="{6675FD50-27FF-44C7-8494-38435C70AAEB}" destId="{81C05B0B-56D9-4812-B071-E30CE6C6E009}" srcOrd="1" destOrd="0" presId="urn:microsoft.com/office/officeart/2005/8/layout/hierarchy3"/>
    <dgm:cxn modelId="{46A6C3A3-5DC7-44B9-B45D-F9ADC91E2AF3}" type="presParOf" srcId="{59F61BED-00F8-40BD-8536-9B423B4EAA2A}" destId="{99643BB4-5ED0-41CE-A471-98E25EEA61EB}" srcOrd="1" destOrd="0" presId="urn:microsoft.com/office/officeart/2005/8/layout/hierarchy3"/>
    <dgm:cxn modelId="{96DAE695-FA02-4380-880E-53AB3981CB09}" type="presParOf" srcId="{99643BB4-5ED0-41CE-A471-98E25EEA61EB}" destId="{29156F74-DCA4-4C1E-A7C5-1F91B2FC5F94}" srcOrd="0" destOrd="0" presId="urn:microsoft.com/office/officeart/2005/8/layout/hierarchy3"/>
    <dgm:cxn modelId="{9B8ED3E4-DCD9-4C66-901B-9563869EE7BD}" type="presParOf" srcId="{99643BB4-5ED0-41CE-A471-98E25EEA61EB}" destId="{26C7CC76-0DC4-4DBF-A51A-6CFDD136D0EE}" srcOrd="1" destOrd="0" presId="urn:microsoft.com/office/officeart/2005/8/layout/hierarchy3"/>
    <dgm:cxn modelId="{953ABD90-F54F-4854-9FB0-2B8B8F9770DA}" type="presParOf" srcId="{99643BB4-5ED0-41CE-A471-98E25EEA61EB}" destId="{DAED7551-BC1D-409C-B3D2-C78CC3631E33}" srcOrd="2" destOrd="0" presId="urn:microsoft.com/office/officeart/2005/8/layout/hierarchy3"/>
    <dgm:cxn modelId="{0DF52FF3-1D60-4539-9E4E-84DB3CD52278}" type="presParOf" srcId="{99643BB4-5ED0-41CE-A471-98E25EEA61EB}" destId="{9415776C-1416-412B-9862-DCD9F5E21650}" srcOrd="3" destOrd="0" presId="urn:microsoft.com/office/officeart/2005/8/layout/hierarchy3"/>
    <dgm:cxn modelId="{F16325D9-76EE-4322-BE43-9CD58BAB989E}" type="presParOf" srcId="{99643BB4-5ED0-41CE-A471-98E25EEA61EB}" destId="{C83869C5-DF21-4F0B-AAA4-83ECFF080208}" srcOrd="4" destOrd="0" presId="urn:microsoft.com/office/officeart/2005/8/layout/hierarchy3"/>
    <dgm:cxn modelId="{43841265-07EE-4212-8812-760083D2C066}" type="presParOf" srcId="{99643BB4-5ED0-41CE-A471-98E25EEA61EB}" destId="{5BEA46C6-6BA4-4C78-9852-06E14B1DF106}" srcOrd="5" destOrd="0" presId="urn:microsoft.com/office/officeart/2005/8/layout/hierarchy3"/>
    <dgm:cxn modelId="{5F86FC42-065A-4DB8-99B1-600A02807C77}" type="presParOf" srcId="{99643BB4-5ED0-41CE-A471-98E25EEA61EB}" destId="{61F84BB3-E85A-414A-98AB-9979113372CC}" srcOrd="6" destOrd="0" presId="urn:microsoft.com/office/officeart/2005/8/layout/hierarchy3"/>
    <dgm:cxn modelId="{A2466660-98AC-45AF-B118-0D98F34E2BB5}" type="presParOf" srcId="{99643BB4-5ED0-41CE-A471-98E25EEA61EB}" destId="{09D32DA6-83EE-424F-B2E3-E96D586CEF5A}" srcOrd="7" destOrd="0" presId="urn:microsoft.com/office/officeart/2005/8/layout/hierarchy3"/>
    <dgm:cxn modelId="{1FF50498-BBE5-4EB1-8C42-A4557712D4F9}" type="presParOf" srcId="{99643BB4-5ED0-41CE-A471-98E25EEA61EB}" destId="{ED1B2E69-E2C9-41A2-8D6B-29217B16119F}" srcOrd="8" destOrd="0" presId="urn:microsoft.com/office/officeart/2005/8/layout/hierarchy3"/>
    <dgm:cxn modelId="{43867098-E980-463F-86CD-1FEC818C57D7}" type="presParOf" srcId="{99643BB4-5ED0-41CE-A471-98E25EEA61EB}" destId="{F9DC1A0E-C0D2-4AC7-AE88-205C8991F4B0}" srcOrd="9" destOrd="0" presId="urn:microsoft.com/office/officeart/2005/8/layout/hierarchy3"/>
    <dgm:cxn modelId="{9A610A61-688E-4863-BC2F-B7584CD92B85}" type="presParOf" srcId="{99643BB4-5ED0-41CE-A471-98E25EEA61EB}" destId="{6EF679AC-03E4-473B-AF71-E3381BA09E3D}" srcOrd="10" destOrd="0" presId="urn:microsoft.com/office/officeart/2005/8/layout/hierarchy3"/>
    <dgm:cxn modelId="{7FFF7266-0C26-464B-B5EE-0C601B46886D}" type="presParOf" srcId="{99643BB4-5ED0-41CE-A471-98E25EEA61EB}" destId="{1A96212C-9023-48D5-B996-D8389778B0F4}" srcOrd="11" destOrd="0" presId="urn:microsoft.com/office/officeart/2005/8/layout/hierarchy3"/>
    <dgm:cxn modelId="{3CA7EA19-F268-42EF-8BDE-03318DC41A2E}" type="presParOf" srcId="{99643BB4-5ED0-41CE-A471-98E25EEA61EB}" destId="{CD8648B1-2259-476E-A79D-CADE4C57F6E6}" srcOrd="12" destOrd="0" presId="urn:microsoft.com/office/officeart/2005/8/layout/hierarchy3"/>
    <dgm:cxn modelId="{C52C9D34-A81B-4FE4-9387-D7197DF91F33}" type="presParOf" srcId="{99643BB4-5ED0-41CE-A471-98E25EEA61EB}" destId="{F86AC63D-1A7A-4FC1-8D64-EE346E88AB6B}" srcOrd="13" destOrd="0" presId="urn:microsoft.com/office/officeart/2005/8/layout/hierarchy3"/>
    <dgm:cxn modelId="{A0230377-7365-4159-86E8-05EF4EFCB834}" type="presParOf" srcId="{0C4A8B49-CC08-4D60-87BC-D52D92EA839A}" destId="{AA8B8708-3EFC-4231-A059-FC5F8DFFFD10}" srcOrd="1" destOrd="0" presId="urn:microsoft.com/office/officeart/2005/8/layout/hierarchy3"/>
    <dgm:cxn modelId="{D3D1ABBA-B1A0-40C0-817F-3B066358BBCE}" type="presParOf" srcId="{AA8B8708-3EFC-4231-A059-FC5F8DFFFD10}" destId="{E9BC889D-F282-4CCD-8AFF-AF5D111329C4}" srcOrd="0" destOrd="0" presId="urn:microsoft.com/office/officeart/2005/8/layout/hierarchy3"/>
    <dgm:cxn modelId="{D155EE48-508F-4269-91E7-171FF711E6A8}" type="presParOf" srcId="{E9BC889D-F282-4CCD-8AFF-AF5D111329C4}" destId="{3F54310F-B954-4E79-B268-1FA9A73B8463}" srcOrd="0" destOrd="0" presId="urn:microsoft.com/office/officeart/2005/8/layout/hierarchy3"/>
    <dgm:cxn modelId="{454CBB3C-AE0C-42E7-B2B3-E0447E6D9955}" type="presParOf" srcId="{E9BC889D-F282-4CCD-8AFF-AF5D111329C4}" destId="{2436FFB7-B308-48C1-9D18-545274E450AF}" srcOrd="1" destOrd="0" presId="urn:microsoft.com/office/officeart/2005/8/layout/hierarchy3"/>
    <dgm:cxn modelId="{6DD3B690-3057-49DE-B75F-D83EAEBEAFDE}" type="presParOf" srcId="{AA8B8708-3EFC-4231-A059-FC5F8DFFFD10}" destId="{D37CC779-EDE8-4E48-BF3C-D275FDDA01E9}" srcOrd="1" destOrd="0" presId="urn:microsoft.com/office/officeart/2005/8/layout/hierarchy3"/>
    <dgm:cxn modelId="{389D329F-036D-41DE-A4FA-06952925E522}" type="presParOf" srcId="{D37CC779-EDE8-4E48-BF3C-D275FDDA01E9}" destId="{5C441222-008C-4D9E-A7A6-0824FA4F21A8}" srcOrd="0" destOrd="0" presId="urn:microsoft.com/office/officeart/2005/8/layout/hierarchy3"/>
    <dgm:cxn modelId="{ABC3ACF1-9F93-4A34-8403-C996221538EE}" type="presParOf" srcId="{D37CC779-EDE8-4E48-BF3C-D275FDDA01E9}" destId="{DC8D7877-BDB3-40C3-BE16-4EEE9DA7AF9B}" srcOrd="1" destOrd="0" presId="urn:microsoft.com/office/officeart/2005/8/layout/hierarchy3"/>
    <dgm:cxn modelId="{04079E8A-B513-4066-B8B1-8FD3C09C8A12}" type="presParOf" srcId="{D37CC779-EDE8-4E48-BF3C-D275FDDA01E9}" destId="{235C80C9-9617-4810-BF83-C772EC2D94B9}" srcOrd="2" destOrd="0" presId="urn:microsoft.com/office/officeart/2005/8/layout/hierarchy3"/>
    <dgm:cxn modelId="{0524978D-1106-48DB-88F3-C83E3EEE8DF5}" type="presParOf" srcId="{D37CC779-EDE8-4E48-BF3C-D275FDDA01E9}" destId="{079F2F66-4A8B-4E49-B9B0-D6BCA5586D5E}" srcOrd="3" destOrd="0" presId="urn:microsoft.com/office/officeart/2005/8/layout/hierarchy3"/>
    <dgm:cxn modelId="{979F135D-764B-442E-A802-C769C250042E}" type="presParOf" srcId="{D37CC779-EDE8-4E48-BF3C-D275FDDA01E9}" destId="{D3DE9AA2-3457-456D-84DF-CD50835D5EB5}" srcOrd="4" destOrd="0" presId="urn:microsoft.com/office/officeart/2005/8/layout/hierarchy3"/>
    <dgm:cxn modelId="{D39A580E-AA23-4591-9345-79BE7C9194C7}" type="presParOf" srcId="{D37CC779-EDE8-4E48-BF3C-D275FDDA01E9}" destId="{018360E7-BA3E-4737-B5B1-B21C72A22D1A}" srcOrd="5" destOrd="0" presId="urn:microsoft.com/office/officeart/2005/8/layout/hierarchy3"/>
    <dgm:cxn modelId="{3B755EF5-32D8-4A9A-A9B5-DB41A8880074}" type="presParOf" srcId="{D37CC779-EDE8-4E48-BF3C-D275FDDA01E9}" destId="{9C34DD28-920C-4ADE-A044-7518732425C9}" srcOrd="6" destOrd="0" presId="urn:microsoft.com/office/officeart/2005/8/layout/hierarchy3"/>
    <dgm:cxn modelId="{186BA4D7-8471-42DA-A9B2-A3B07A43F83A}" type="presParOf" srcId="{D37CC779-EDE8-4E48-BF3C-D275FDDA01E9}" destId="{8783AEEE-5094-4AE7-99D0-BD2FB916D29E}" srcOrd="7" destOrd="0" presId="urn:microsoft.com/office/officeart/2005/8/layout/hierarchy3"/>
    <dgm:cxn modelId="{CB6694C8-5C74-4D89-8756-1045A6787EB9}" type="presParOf" srcId="{D37CC779-EDE8-4E48-BF3C-D275FDDA01E9}" destId="{9C46B65A-7759-4B69-9D75-81151F95E15C}" srcOrd="8" destOrd="0" presId="urn:microsoft.com/office/officeart/2005/8/layout/hierarchy3"/>
    <dgm:cxn modelId="{FFE8563E-F3A5-4BA8-B991-EB6AF669DD7F}" type="presParOf" srcId="{D37CC779-EDE8-4E48-BF3C-D275FDDA01E9}" destId="{A83D966A-ADF1-4B12-B6C3-A63A01927D03}" srcOrd="9" destOrd="0" presId="urn:microsoft.com/office/officeart/2005/8/layout/hierarchy3"/>
    <dgm:cxn modelId="{6DE0BD41-285C-4838-A38F-7CBDC91CBE62}" type="presParOf" srcId="{D37CC779-EDE8-4E48-BF3C-D275FDDA01E9}" destId="{ACD763DA-DE63-415D-A935-6A134424E73D}" srcOrd="10" destOrd="0" presId="urn:microsoft.com/office/officeart/2005/8/layout/hierarchy3"/>
    <dgm:cxn modelId="{D665C13E-8F2A-4FC2-92B2-6BC00F0E21B0}" type="presParOf" srcId="{D37CC779-EDE8-4E48-BF3C-D275FDDA01E9}" destId="{90F79746-D31B-400B-8E61-95F6309562E7}" srcOrd="11" destOrd="0" presId="urn:microsoft.com/office/officeart/2005/8/layout/hierarchy3"/>
    <dgm:cxn modelId="{918B1C19-74E1-440F-B2DA-0A244196F9EE}" type="presParOf" srcId="{D37CC779-EDE8-4E48-BF3C-D275FDDA01E9}" destId="{302796FC-ED12-46D6-B126-1F0A323E4701}" srcOrd="12" destOrd="0" presId="urn:microsoft.com/office/officeart/2005/8/layout/hierarchy3"/>
    <dgm:cxn modelId="{199A4EA6-3B8B-4C22-A88C-3F367B68138D}" type="presParOf" srcId="{D37CC779-EDE8-4E48-BF3C-D275FDDA01E9}" destId="{C4F02F53-C200-4058-A45D-5184C74CCDEE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6BDF37A-5A81-4D6E-9875-9E05C53F7FDC}" type="doc">
      <dgm:prSet loTypeId="urn:microsoft.com/office/officeart/2005/8/layout/hierarchy3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EDAD807-49B7-4D99-8937-DD15C5414A4D}">
      <dgm:prSet phldrT="[Text]" custT="1"/>
      <dgm:spPr/>
      <dgm:t>
        <a:bodyPr/>
        <a:lstStyle/>
        <a:p>
          <a:r>
            <a:rPr lang="en-US" sz="3600" dirty="0" smtClean="0">
              <a:latin typeface="Agency FB" pitchFamily="34" charset="0"/>
            </a:rPr>
            <a:t>question</a:t>
          </a:r>
          <a:endParaRPr lang="en-US" sz="3600" dirty="0">
            <a:latin typeface="Agency FB" pitchFamily="34" charset="0"/>
          </a:endParaRPr>
        </a:p>
      </dgm:t>
    </dgm:pt>
    <dgm:pt modelId="{A21078B8-589D-44E5-AB1D-63B0C0234FDC}" type="parTrans" cxnId="{DEC5CEDA-0845-4458-93B6-D34FC63797ED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D647FDD7-5684-47AF-AFBC-8013C687D569}" type="sibTrans" cxnId="{DEC5CEDA-0845-4458-93B6-D34FC63797ED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A9AC1F18-3AD3-4A5C-85BC-71EB8D46C1C2}">
      <dgm:prSet phldrT="[Text]"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Am I happy?</a:t>
          </a:r>
          <a:endParaRPr lang="en-US" sz="1800" dirty="0">
            <a:latin typeface="Agency FB" pitchFamily="34" charset="0"/>
          </a:endParaRPr>
        </a:p>
      </dgm:t>
    </dgm:pt>
    <dgm:pt modelId="{964D401D-CBE4-456A-B87C-CAD13825ABAD}" type="parTrans" cxnId="{A21083A9-9865-4165-8E44-619C46207AAF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9699D21F-6370-4DBC-BCF3-EDBAA6321C20}" type="sibTrans" cxnId="{A21083A9-9865-4165-8E44-619C46207AAF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BFA1947-C748-4541-843B-F86BB0BC4323}">
      <dgm:prSet phldrT="[Text]"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Are you happy?</a:t>
          </a:r>
          <a:endParaRPr lang="en-US" sz="1800" dirty="0">
            <a:latin typeface="Agency FB" pitchFamily="34" charset="0"/>
          </a:endParaRPr>
        </a:p>
      </dgm:t>
    </dgm:pt>
    <dgm:pt modelId="{2D323693-52B5-4B1B-A92C-9817D0780B7C}" type="parTrans" cxnId="{31235B2C-107C-4DD4-902C-7D8078E6435B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29B86570-40F2-46B5-BF32-8EDA860B9C63}" type="sibTrans" cxnId="{31235B2C-107C-4DD4-902C-7D8078E6435B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F50AF993-31D2-41FF-B2B3-31F5E17A5DBE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Is he happy?</a:t>
          </a:r>
          <a:endParaRPr lang="en-US" sz="1800" dirty="0">
            <a:latin typeface="Agency FB" pitchFamily="34" charset="0"/>
          </a:endParaRPr>
        </a:p>
      </dgm:t>
    </dgm:pt>
    <dgm:pt modelId="{7656416D-4DAF-4049-9529-DAFC4964E354}" type="parTrans" cxnId="{EC51EB5A-C11D-4B47-B491-A574C63E9FB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ECB9BED4-A2C0-4F31-8520-17C91A2D5A6E}" type="sibTrans" cxnId="{EC51EB5A-C11D-4B47-B491-A574C63E9FB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1B6977C0-8871-40EB-9432-DF784FE53BED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Is she happy?</a:t>
          </a:r>
          <a:endParaRPr lang="en-US" sz="1800" dirty="0">
            <a:latin typeface="Agency FB" pitchFamily="34" charset="0"/>
          </a:endParaRPr>
        </a:p>
      </dgm:t>
    </dgm:pt>
    <dgm:pt modelId="{BB9C367B-0DB9-4DC4-8E61-B3163A0FCAD0}" type="parTrans" cxnId="{F4AF72BC-481F-471C-AB2A-A2D3672A17C2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BDBAD165-037B-40BD-ABD5-7B175BB11EA3}" type="sibTrans" cxnId="{F4AF72BC-481F-471C-AB2A-A2D3672A17C2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04CB58B-FA1D-4B47-A10B-44C839111083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Is it happy?</a:t>
          </a:r>
          <a:endParaRPr lang="en-US" sz="1800" dirty="0">
            <a:latin typeface="Agency FB" pitchFamily="34" charset="0"/>
          </a:endParaRPr>
        </a:p>
      </dgm:t>
    </dgm:pt>
    <dgm:pt modelId="{03479C96-854C-49FD-A116-255EE7E9C541}" type="parTrans" cxnId="{F0559ACC-66E0-4DA1-AE79-4AE244E48DC3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151613B-70CA-48DA-B659-97C54479407B}" type="sibTrans" cxnId="{F0559ACC-66E0-4DA1-AE79-4AE244E48DC3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564AB9E-BBD0-4798-BC2B-79DFFCCF3D8D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Are we happy?</a:t>
          </a:r>
          <a:endParaRPr lang="en-US" sz="1800" dirty="0">
            <a:latin typeface="Agency FB" pitchFamily="34" charset="0"/>
          </a:endParaRPr>
        </a:p>
      </dgm:t>
    </dgm:pt>
    <dgm:pt modelId="{830ECDBB-3B1A-40B0-9DB7-5BEF368ABC6A}" type="parTrans" cxnId="{A4333D34-CFD7-41CE-B1BC-3DE2808AA1F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AA1F4018-2EEF-4312-86BB-CC568F7D8681}" type="sibTrans" cxnId="{A4333D34-CFD7-41CE-B1BC-3DE2808AA1F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95B5B125-47E7-4688-9CB8-E6D4E79A6736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Are they happy?</a:t>
          </a:r>
          <a:endParaRPr lang="en-US" sz="1800" dirty="0">
            <a:latin typeface="Agency FB" pitchFamily="34" charset="0"/>
          </a:endParaRPr>
        </a:p>
      </dgm:t>
    </dgm:pt>
    <dgm:pt modelId="{47FC2FDE-AC95-4774-9A27-C4E75E25819D}" type="parTrans" cxnId="{FEECC49D-110F-4E65-9DEB-2888D1FD570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007327D4-9A83-4A64-B1EA-4C236EDC7D62}" type="sibTrans" cxnId="{FEECC49D-110F-4E65-9DEB-2888D1FD570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3513C623-320E-4D63-9982-3322A91A2306}" type="pres">
      <dgm:prSet presAssocID="{E6BDF37A-5A81-4D6E-9875-9E05C53F7FD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4B21966-ED59-45EB-9377-B8F13A154AC8}" type="pres">
      <dgm:prSet presAssocID="{9EDAD807-49B7-4D99-8937-DD15C5414A4D}" presName="root" presStyleCnt="0"/>
      <dgm:spPr/>
    </dgm:pt>
    <dgm:pt modelId="{3935A25A-3332-41CA-A206-1C49E56282E9}" type="pres">
      <dgm:prSet presAssocID="{9EDAD807-49B7-4D99-8937-DD15C5414A4D}" presName="rootComposite" presStyleCnt="0"/>
      <dgm:spPr/>
    </dgm:pt>
    <dgm:pt modelId="{B2E10D80-FF74-4BCE-9656-B0F743F2745E}" type="pres">
      <dgm:prSet presAssocID="{9EDAD807-49B7-4D99-8937-DD15C5414A4D}" presName="rootText" presStyleLbl="node1" presStyleIdx="0" presStyleCnt="1" custScaleX="131250"/>
      <dgm:spPr/>
      <dgm:t>
        <a:bodyPr/>
        <a:lstStyle/>
        <a:p>
          <a:endParaRPr lang="en-US"/>
        </a:p>
      </dgm:t>
    </dgm:pt>
    <dgm:pt modelId="{6C09315E-EE10-4B7F-8116-E6C39449D758}" type="pres">
      <dgm:prSet presAssocID="{9EDAD807-49B7-4D99-8937-DD15C5414A4D}" presName="rootConnector" presStyleLbl="node1" presStyleIdx="0" presStyleCnt="1"/>
      <dgm:spPr/>
      <dgm:t>
        <a:bodyPr/>
        <a:lstStyle/>
        <a:p>
          <a:endParaRPr lang="en-US"/>
        </a:p>
      </dgm:t>
    </dgm:pt>
    <dgm:pt modelId="{038AE7C0-430E-4390-B572-3469CC638EF6}" type="pres">
      <dgm:prSet presAssocID="{9EDAD807-49B7-4D99-8937-DD15C5414A4D}" presName="childShape" presStyleCnt="0"/>
      <dgm:spPr/>
    </dgm:pt>
    <dgm:pt modelId="{AFB1E93D-EE22-4353-B339-D1673571CE69}" type="pres">
      <dgm:prSet presAssocID="{964D401D-CBE4-456A-B87C-CAD13825ABAD}" presName="Name13" presStyleLbl="parChTrans1D2" presStyleIdx="0" presStyleCnt="7"/>
      <dgm:spPr/>
      <dgm:t>
        <a:bodyPr/>
        <a:lstStyle/>
        <a:p>
          <a:endParaRPr lang="en-US"/>
        </a:p>
      </dgm:t>
    </dgm:pt>
    <dgm:pt modelId="{070E97DE-707F-4D13-8A22-6D32D4CE62F9}" type="pres">
      <dgm:prSet presAssocID="{A9AC1F18-3AD3-4A5C-85BC-71EB8D46C1C2}" presName="childText" presStyleLbl="b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906C1D-C2F1-453A-BFBD-2224BC324727}" type="pres">
      <dgm:prSet presAssocID="{2D323693-52B5-4B1B-A92C-9817D0780B7C}" presName="Name13" presStyleLbl="parChTrans1D2" presStyleIdx="1" presStyleCnt="7"/>
      <dgm:spPr/>
      <dgm:t>
        <a:bodyPr/>
        <a:lstStyle/>
        <a:p>
          <a:endParaRPr lang="en-US"/>
        </a:p>
      </dgm:t>
    </dgm:pt>
    <dgm:pt modelId="{157452E4-289C-43CE-85ED-6336422E1D14}" type="pres">
      <dgm:prSet presAssocID="{6BFA1947-C748-4541-843B-F86BB0BC4323}" presName="childText" presStyleLbl="b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841954-5509-488A-9573-2C620B34DA68}" type="pres">
      <dgm:prSet presAssocID="{7656416D-4DAF-4049-9529-DAFC4964E354}" presName="Name13" presStyleLbl="parChTrans1D2" presStyleIdx="2" presStyleCnt="7"/>
      <dgm:spPr/>
      <dgm:t>
        <a:bodyPr/>
        <a:lstStyle/>
        <a:p>
          <a:endParaRPr lang="en-US"/>
        </a:p>
      </dgm:t>
    </dgm:pt>
    <dgm:pt modelId="{1BD50EE9-3173-4290-B618-774B2E6208A0}" type="pres">
      <dgm:prSet presAssocID="{F50AF993-31D2-41FF-B2B3-31F5E17A5DBE}" presName="childText" presStyleLbl="b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A13AB-41CE-489D-B64A-BE9156DD4E03}" type="pres">
      <dgm:prSet presAssocID="{BB9C367B-0DB9-4DC4-8E61-B3163A0FCAD0}" presName="Name13" presStyleLbl="parChTrans1D2" presStyleIdx="3" presStyleCnt="7"/>
      <dgm:spPr/>
      <dgm:t>
        <a:bodyPr/>
        <a:lstStyle/>
        <a:p>
          <a:endParaRPr lang="en-US"/>
        </a:p>
      </dgm:t>
    </dgm:pt>
    <dgm:pt modelId="{A6347DFD-9075-4A8D-83CF-8A5B02202AB9}" type="pres">
      <dgm:prSet presAssocID="{1B6977C0-8871-40EB-9432-DF784FE53BED}" presName="childText" presStyleLbl="b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F1F24-F581-4061-8437-81E4EF2B09BB}" type="pres">
      <dgm:prSet presAssocID="{03479C96-854C-49FD-A116-255EE7E9C541}" presName="Name13" presStyleLbl="parChTrans1D2" presStyleIdx="4" presStyleCnt="7"/>
      <dgm:spPr/>
      <dgm:t>
        <a:bodyPr/>
        <a:lstStyle/>
        <a:p>
          <a:endParaRPr lang="en-US"/>
        </a:p>
      </dgm:t>
    </dgm:pt>
    <dgm:pt modelId="{7E53E287-A6BF-4BE8-BF83-0C995946D3D3}" type="pres">
      <dgm:prSet presAssocID="{604CB58B-FA1D-4B47-A10B-44C839111083}" presName="childText" presStyleLbl="b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A8B943-F739-4A94-B3F8-C1070C9CEA1D}" type="pres">
      <dgm:prSet presAssocID="{830ECDBB-3B1A-40B0-9DB7-5BEF368ABC6A}" presName="Name13" presStyleLbl="parChTrans1D2" presStyleIdx="5" presStyleCnt="7"/>
      <dgm:spPr/>
      <dgm:t>
        <a:bodyPr/>
        <a:lstStyle/>
        <a:p>
          <a:endParaRPr lang="en-US"/>
        </a:p>
      </dgm:t>
    </dgm:pt>
    <dgm:pt modelId="{9B187664-F830-4DD8-B7B9-F4266726A4F3}" type="pres">
      <dgm:prSet presAssocID="{6564AB9E-BBD0-4798-BC2B-79DFFCCF3D8D}" presName="childText" presStyleLbl="b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60DE9-4B93-4E65-A470-0010F9CF919B}" type="pres">
      <dgm:prSet presAssocID="{47FC2FDE-AC95-4774-9A27-C4E75E25819D}" presName="Name13" presStyleLbl="parChTrans1D2" presStyleIdx="6" presStyleCnt="7"/>
      <dgm:spPr/>
      <dgm:t>
        <a:bodyPr/>
        <a:lstStyle/>
        <a:p>
          <a:endParaRPr lang="en-US"/>
        </a:p>
      </dgm:t>
    </dgm:pt>
    <dgm:pt modelId="{262AF095-A9EA-4822-A7D6-B44A9B8CE8E2}" type="pres">
      <dgm:prSet presAssocID="{95B5B125-47E7-4688-9CB8-E6D4E79A6736}" presName="childText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7B5C35-92F3-4ED3-9D55-9218018C2A2A}" type="presOf" srcId="{9EDAD807-49B7-4D99-8937-DD15C5414A4D}" destId="{B2E10D80-FF74-4BCE-9656-B0F743F2745E}" srcOrd="0" destOrd="0" presId="urn:microsoft.com/office/officeart/2005/8/layout/hierarchy3"/>
    <dgm:cxn modelId="{CE20289B-44BB-4ADB-83AF-9A3B84278EAA}" type="presOf" srcId="{7656416D-4DAF-4049-9529-DAFC4964E354}" destId="{58841954-5509-488A-9573-2C620B34DA68}" srcOrd="0" destOrd="0" presId="urn:microsoft.com/office/officeart/2005/8/layout/hierarchy3"/>
    <dgm:cxn modelId="{A7FA1828-63EA-47DF-B804-9407D2B935A9}" type="presOf" srcId="{A9AC1F18-3AD3-4A5C-85BC-71EB8D46C1C2}" destId="{070E97DE-707F-4D13-8A22-6D32D4CE62F9}" srcOrd="0" destOrd="0" presId="urn:microsoft.com/office/officeart/2005/8/layout/hierarchy3"/>
    <dgm:cxn modelId="{D2EE98F4-6983-43A0-AEBF-BD9AF5A7670D}" type="presOf" srcId="{9EDAD807-49B7-4D99-8937-DD15C5414A4D}" destId="{6C09315E-EE10-4B7F-8116-E6C39449D758}" srcOrd="1" destOrd="0" presId="urn:microsoft.com/office/officeart/2005/8/layout/hierarchy3"/>
    <dgm:cxn modelId="{5ED3A21E-79E2-47EB-B825-78E836E852CB}" type="presOf" srcId="{6BFA1947-C748-4541-843B-F86BB0BC4323}" destId="{157452E4-289C-43CE-85ED-6336422E1D14}" srcOrd="0" destOrd="0" presId="urn:microsoft.com/office/officeart/2005/8/layout/hierarchy3"/>
    <dgm:cxn modelId="{31235B2C-107C-4DD4-902C-7D8078E6435B}" srcId="{9EDAD807-49B7-4D99-8937-DD15C5414A4D}" destId="{6BFA1947-C748-4541-843B-F86BB0BC4323}" srcOrd="1" destOrd="0" parTransId="{2D323693-52B5-4B1B-A92C-9817D0780B7C}" sibTransId="{29B86570-40F2-46B5-BF32-8EDA860B9C63}"/>
    <dgm:cxn modelId="{FEECC49D-110F-4E65-9DEB-2888D1FD570A}" srcId="{9EDAD807-49B7-4D99-8937-DD15C5414A4D}" destId="{95B5B125-47E7-4688-9CB8-E6D4E79A6736}" srcOrd="6" destOrd="0" parTransId="{47FC2FDE-AC95-4774-9A27-C4E75E25819D}" sibTransId="{007327D4-9A83-4A64-B1EA-4C236EDC7D62}"/>
    <dgm:cxn modelId="{F4AF72BC-481F-471C-AB2A-A2D3672A17C2}" srcId="{9EDAD807-49B7-4D99-8937-DD15C5414A4D}" destId="{1B6977C0-8871-40EB-9432-DF784FE53BED}" srcOrd="3" destOrd="0" parTransId="{BB9C367B-0DB9-4DC4-8E61-B3163A0FCAD0}" sibTransId="{BDBAD165-037B-40BD-ABD5-7B175BB11EA3}"/>
    <dgm:cxn modelId="{61B03FB7-2468-43CB-B125-13EA69FC2BB6}" type="presOf" srcId="{604CB58B-FA1D-4B47-A10B-44C839111083}" destId="{7E53E287-A6BF-4BE8-BF83-0C995946D3D3}" srcOrd="0" destOrd="0" presId="urn:microsoft.com/office/officeart/2005/8/layout/hierarchy3"/>
    <dgm:cxn modelId="{D156E6C8-B62E-45F2-AC52-2F105F663390}" type="presOf" srcId="{BB9C367B-0DB9-4DC4-8E61-B3163A0FCAD0}" destId="{420A13AB-41CE-489D-B64A-BE9156DD4E03}" srcOrd="0" destOrd="0" presId="urn:microsoft.com/office/officeart/2005/8/layout/hierarchy3"/>
    <dgm:cxn modelId="{DEC5CEDA-0845-4458-93B6-D34FC63797ED}" srcId="{E6BDF37A-5A81-4D6E-9875-9E05C53F7FDC}" destId="{9EDAD807-49B7-4D99-8937-DD15C5414A4D}" srcOrd="0" destOrd="0" parTransId="{A21078B8-589D-44E5-AB1D-63B0C0234FDC}" sibTransId="{D647FDD7-5684-47AF-AFBC-8013C687D569}"/>
    <dgm:cxn modelId="{2964FF61-BA23-4A0E-B79E-465EE3B5DEA1}" type="presOf" srcId="{6564AB9E-BBD0-4798-BC2B-79DFFCCF3D8D}" destId="{9B187664-F830-4DD8-B7B9-F4266726A4F3}" srcOrd="0" destOrd="0" presId="urn:microsoft.com/office/officeart/2005/8/layout/hierarchy3"/>
    <dgm:cxn modelId="{00B02726-DC4D-4B7B-AE25-73F8C7C7CBAF}" type="presOf" srcId="{830ECDBB-3B1A-40B0-9DB7-5BEF368ABC6A}" destId="{0EA8B943-F739-4A94-B3F8-C1070C9CEA1D}" srcOrd="0" destOrd="0" presId="urn:microsoft.com/office/officeart/2005/8/layout/hierarchy3"/>
    <dgm:cxn modelId="{8DF90D0A-C403-4877-A128-C290D75EBF39}" type="presOf" srcId="{E6BDF37A-5A81-4D6E-9875-9E05C53F7FDC}" destId="{3513C623-320E-4D63-9982-3322A91A2306}" srcOrd="0" destOrd="0" presId="urn:microsoft.com/office/officeart/2005/8/layout/hierarchy3"/>
    <dgm:cxn modelId="{A21083A9-9865-4165-8E44-619C46207AAF}" srcId="{9EDAD807-49B7-4D99-8937-DD15C5414A4D}" destId="{A9AC1F18-3AD3-4A5C-85BC-71EB8D46C1C2}" srcOrd="0" destOrd="0" parTransId="{964D401D-CBE4-456A-B87C-CAD13825ABAD}" sibTransId="{9699D21F-6370-4DBC-BCF3-EDBAA6321C20}"/>
    <dgm:cxn modelId="{0425DBA5-4F03-4CF1-A56C-E2508EE3A342}" type="presOf" srcId="{95B5B125-47E7-4688-9CB8-E6D4E79A6736}" destId="{262AF095-A9EA-4822-A7D6-B44A9B8CE8E2}" srcOrd="0" destOrd="0" presId="urn:microsoft.com/office/officeart/2005/8/layout/hierarchy3"/>
    <dgm:cxn modelId="{F0559ACC-66E0-4DA1-AE79-4AE244E48DC3}" srcId="{9EDAD807-49B7-4D99-8937-DD15C5414A4D}" destId="{604CB58B-FA1D-4B47-A10B-44C839111083}" srcOrd="4" destOrd="0" parTransId="{03479C96-854C-49FD-A116-255EE7E9C541}" sibTransId="{6151613B-70CA-48DA-B659-97C54479407B}"/>
    <dgm:cxn modelId="{8064080B-24CF-4598-AC93-0D228BA26848}" type="presOf" srcId="{964D401D-CBE4-456A-B87C-CAD13825ABAD}" destId="{AFB1E93D-EE22-4353-B339-D1673571CE69}" srcOrd="0" destOrd="0" presId="urn:microsoft.com/office/officeart/2005/8/layout/hierarchy3"/>
    <dgm:cxn modelId="{0B9B2B9E-431E-4251-91BF-E0C4B321646F}" type="presOf" srcId="{03479C96-854C-49FD-A116-255EE7E9C541}" destId="{2DBF1F24-F581-4061-8437-81E4EF2B09BB}" srcOrd="0" destOrd="0" presId="urn:microsoft.com/office/officeart/2005/8/layout/hierarchy3"/>
    <dgm:cxn modelId="{EC51EB5A-C11D-4B47-B491-A574C63E9FBA}" srcId="{9EDAD807-49B7-4D99-8937-DD15C5414A4D}" destId="{F50AF993-31D2-41FF-B2B3-31F5E17A5DBE}" srcOrd="2" destOrd="0" parTransId="{7656416D-4DAF-4049-9529-DAFC4964E354}" sibTransId="{ECB9BED4-A2C0-4F31-8520-17C91A2D5A6E}"/>
    <dgm:cxn modelId="{A4333D34-CFD7-41CE-B1BC-3DE2808AA1FA}" srcId="{9EDAD807-49B7-4D99-8937-DD15C5414A4D}" destId="{6564AB9E-BBD0-4798-BC2B-79DFFCCF3D8D}" srcOrd="5" destOrd="0" parTransId="{830ECDBB-3B1A-40B0-9DB7-5BEF368ABC6A}" sibTransId="{AA1F4018-2EEF-4312-86BB-CC568F7D8681}"/>
    <dgm:cxn modelId="{87E88B2B-7FD3-4F28-9106-5F9BDBC2CA9C}" type="presOf" srcId="{F50AF993-31D2-41FF-B2B3-31F5E17A5DBE}" destId="{1BD50EE9-3173-4290-B618-774B2E6208A0}" srcOrd="0" destOrd="0" presId="urn:microsoft.com/office/officeart/2005/8/layout/hierarchy3"/>
    <dgm:cxn modelId="{2553C15B-E74F-419B-A6D7-627E7D82BE0D}" type="presOf" srcId="{2D323693-52B5-4B1B-A92C-9817D0780B7C}" destId="{F0906C1D-C2F1-453A-BFBD-2224BC324727}" srcOrd="0" destOrd="0" presId="urn:microsoft.com/office/officeart/2005/8/layout/hierarchy3"/>
    <dgm:cxn modelId="{1DC6C3C5-836D-4203-BD37-ECDE762B905A}" type="presOf" srcId="{47FC2FDE-AC95-4774-9A27-C4E75E25819D}" destId="{8F860DE9-4B93-4E65-A470-0010F9CF919B}" srcOrd="0" destOrd="0" presId="urn:microsoft.com/office/officeart/2005/8/layout/hierarchy3"/>
    <dgm:cxn modelId="{C400CF23-16B6-46A0-A693-917BDFDC4658}" type="presOf" srcId="{1B6977C0-8871-40EB-9432-DF784FE53BED}" destId="{A6347DFD-9075-4A8D-83CF-8A5B02202AB9}" srcOrd="0" destOrd="0" presId="urn:microsoft.com/office/officeart/2005/8/layout/hierarchy3"/>
    <dgm:cxn modelId="{82DAE8B2-9589-4046-A24C-96F4A5730D88}" type="presParOf" srcId="{3513C623-320E-4D63-9982-3322A91A2306}" destId="{D4B21966-ED59-45EB-9377-B8F13A154AC8}" srcOrd="0" destOrd="0" presId="urn:microsoft.com/office/officeart/2005/8/layout/hierarchy3"/>
    <dgm:cxn modelId="{52952522-61D9-4B95-B204-5056A63C9382}" type="presParOf" srcId="{D4B21966-ED59-45EB-9377-B8F13A154AC8}" destId="{3935A25A-3332-41CA-A206-1C49E56282E9}" srcOrd="0" destOrd="0" presId="urn:microsoft.com/office/officeart/2005/8/layout/hierarchy3"/>
    <dgm:cxn modelId="{01158F5E-DC8B-48D1-93DD-5D3E7CB7B5D4}" type="presParOf" srcId="{3935A25A-3332-41CA-A206-1C49E56282E9}" destId="{B2E10D80-FF74-4BCE-9656-B0F743F2745E}" srcOrd="0" destOrd="0" presId="urn:microsoft.com/office/officeart/2005/8/layout/hierarchy3"/>
    <dgm:cxn modelId="{A5F7D2AA-56D0-4663-A9AF-17803C3F0D81}" type="presParOf" srcId="{3935A25A-3332-41CA-A206-1C49E56282E9}" destId="{6C09315E-EE10-4B7F-8116-E6C39449D758}" srcOrd="1" destOrd="0" presId="urn:microsoft.com/office/officeart/2005/8/layout/hierarchy3"/>
    <dgm:cxn modelId="{335B9229-A321-483A-A041-8EC9C82B7132}" type="presParOf" srcId="{D4B21966-ED59-45EB-9377-B8F13A154AC8}" destId="{038AE7C0-430E-4390-B572-3469CC638EF6}" srcOrd="1" destOrd="0" presId="urn:microsoft.com/office/officeart/2005/8/layout/hierarchy3"/>
    <dgm:cxn modelId="{36C81D38-7237-4C0D-97D4-D5E08C20A18C}" type="presParOf" srcId="{038AE7C0-430E-4390-B572-3469CC638EF6}" destId="{AFB1E93D-EE22-4353-B339-D1673571CE69}" srcOrd="0" destOrd="0" presId="urn:microsoft.com/office/officeart/2005/8/layout/hierarchy3"/>
    <dgm:cxn modelId="{41E23E0F-34EA-43E7-918D-394530F0D0DF}" type="presParOf" srcId="{038AE7C0-430E-4390-B572-3469CC638EF6}" destId="{070E97DE-707F-4D13-8A22-6D32D4CE62F9}" srcOrd="1" destOrd="0" presId="urn:microsoft.com/office/officeart/2005/8/layout/hierarchy3"/>
    <dgm:cxn modelId="{AB9A4509-3E39-45F4-B659-375B1A8A7A59}" type="presParOf" srcId="{038AE7C0-430E-4390-B572-3469CC638EF6}" destId="{F0906C1D-C2F1-453A-BFBD-2224BC324727}" srcOrd="2" destOrd="0" presId="urn:microsoft.com/office/officeart/2005/8/layout/hierarchy3"/>
    <dgm:cxn modelId="{A41E095C-BF6C-42F2-8872-CD67EC0658D1}" type="presParOf" srcId="{038AE7C0-430E-4390-B572-3469CC638EF6}" destId="{157452E4-289C-43CE-85ED-6336422E1D14}" srcOrd="3" destOrd="0" presId="urn:microsoft.com/office/officeart/2005/8/layout/hierarchy3"/>
    <dgm:cxn modelId="{E231A884-BE7E-4BC9-ABC0-2C7439298D41}" type="presParOf" srcId="{038AE7C0-430E-4390-B572-3469CC638EF6}" destId="{58841954-5509-488A-9573-2C620B34DA68}" srcOrd="4" destOrd="0" presId="urn:microsoft.com/office/officeart/2005/8/layout/hierarchy3"/>
    <dgm:cxn modelId="{6F45D4D9-906D-4EF6-9BA2-550E933D853F}" type="presParOf" srcId="{038AE7C0-430E-4390-B572-3469CC638EF6}" destId="{1BD50EE9-3173-4290-B618-774B2E6208A0}" srcOrd="5" destOrd="0" presId="urn:microsoft.com/office/officeart/2005/8/layout/hierarchy3"/>
    <dgm:cxn modelId="{1670CAEB-0606-48D3-97F3-DE08DDFEF84A}" type="presParOf" srcId="{038AE7C0-430E-4390-B572-3469CC638EF6}" destId="{420A13AB-41CE-489D-B64A-BE9156DD4E03}" srcOrd="6" destOrd="0" presId="urn:microsoft.com/office/officeart/2005/8/layout/hierarchy3"/>
    <dgm:cxn modelId="{D3EF452F-A52D-4C9E-AF8F-362FCEDF6FE2}" type="presParOf" srcId="{038AE7C0-430E-4390-B572-3469CC638EF6}" destId="{A6347DFD-9075-4A8D-83CF-8A5B02202AB9}" srcOrd="7" destOrd="0" presId="urn:microsoft.com/office/officeart/2005/8/layout/hierarchy3"/>
    <dgm:cxn modelId="{323B96BE-A750-4CB7-ABFA-0525E129CA7B}" type="presParOf" srcId="{038AE7C0-430E-4390-B572-3469CC638EF6}" destId="{2DBF1F24-F581-4061-8437-81E4EF2B09BB}" srcOrd="8" destOrd="0" presId="urn:microsoft.com/office/officeart/2005/8/layout/hierarchy3"/>
    <dgm:cxn modelId="{24AEA6AC-8DD7-46EA-AB0B-68C7F5BF1D8F}" type="presParOf" srcId="{038AE7C0-430E-4390-B572-3469CC638EF6}" destId="{7E53E287-A6BF-4BE8-BF83-0C995946D3D3}" srcOrd="9" destOrd="0" presId="urn:microsoft.com/office/officeart/2005/8/layout/hierarchy3"/>
    <dgm:cxn modelId="{F083F76B-7191-4F03-AD54-F75783954CA0}" type="presParOf" srcId="{038AE7C0-430E-4390-B572-3469CC638EF6}" destId="{0EA8B943-F739-4A94-B3F8-C1070C9CEA1D}" srcOrd="10" destOrd="0" presId="urn:microsoft.com/office/officeart/2005/8/layout/hierarchy3"/>
    <dgm:cxn modelId="{D5EF6E0A-201C-46CC-99CC-93C7E57DB600}" type="presParOf" srcId="{038AE7C0-430E-4390-B572-3469CC638EF6}" destId="{9B187664-F830-4DD8-B7B9-F4266726A4F3}" srcOrd="11" destOrd="0" presId="urn:microsoft.com/office/officeart/2005/8/layout/hierarchy3"/>
    <dgm:cxn modelId="{3D8347E2-26C5-4988-B192-2A2DC7189675}" type="presParOf" srcId="{038AE7C0-430E-4390-B572-3469CC638EF6}" destId="{8F860DE9-4B93-4E65-A470-0010F9CF919B}" srcOrd="12" destOrd="0" presId="urn:microsoft.com/office/officeart/2005/8/layout/hierarchy3"/>
    <dgm:cxn modelId="{D5C868E7-7569-4D31-99AB-B5329A4EC860}" type="presParOf" srcId="{038AE7C0-430E-4390-B572-3469CC638EF6}" destId="{262AF095-A9EA-4822-A7D6-B44A9B8CE8E2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5873C9-F5DB-4680-B839-A39092302B0B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A514BB1-213F-4CA3-9F5C-83FEAD6AAB5B}">
      <dgm:prSet phldrT="[Text]" custT="1"/>
      <dgm:spPr>
        <a:xfrm>
          <a:off x="665661" y="22194"/>
          <a:ext cx="701997" cy="491375"/>
        </a:xfrm>
      </dgm:spPr>
      <dgm:t>
        <a:bodyPr/>
        <a:lstStyle/>
        <a:p>
          <a:endParaRPr lang="en-US" sz="2400" b="0" dirty="0" smtClean="0">
            <a:latin typeface="Agency FB" panose="020B0503020202020204" pitchFamily="34" charset="0"/>
            <a:ea typeface="+mn-ea"/>
            <a:cs typeface="+mn-cs"/>
          </a:endParaRPr>
        </a:p>
        <a:p>
          <a:r>
            <a:rPr lang="en-US" sz="2400" b="0" dirty="0" smtClean="0">
              <a:latin typeface="Agency FB" panose="020B0503020202020204" pitchFamily="34" charset="0"/>
              <a:ea typeface="+mn-ea"/>
              <a:cs typeface="+mn-cs"/>
            </a:rPr>
            <a:t>He is  ill.</a:t>
          </a:r>
        </a:p>
        <a:p>
          <a:endParaRPr lang="en-US" sz="2400" b="0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E296B2F2-7791-4ABA-856F-4424F57E819B}" type="parTrans" cxnId="{BC268BD0-1A20-49DB-A49C-D9DE7E54AEEF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53471735-BCCC-4F97-8768-574CDD3D1344}" type="sibTrans" cxnId="{BC268BD0-1A20-49DB-A49C-D9DE7E54AEEF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B505A7A8-2AEC-405F-BB32-DFDE09626EF7}">
      <dgm:prSet phldrT="[Text]" custT="1"/>
      <dgm:spPr>
        <a:xfrm>
          <a:off x="3575815" y="2782079"/>
          <a:ext cx="701997" cy="491375"/>
        </a:xfrm>
      </dgm:spPr>
      <dgm:t>
        <a:bodyPr/>
        <a:lstStyle/>
        <a:p>
          <a:r>
            <a:rPr lang="en-US" sz="2400" b="0" dirty="0" smtClean="0">
              <a:latin typeface="Agency FB" panose="020B0503020202020204" pitchFamily="34" charset="0"/>
              <a:ea typeface="+mn-ea"/>
              <a:cs typeface="+mn-cs"/>
            </a:rPr>
            <a:t>They are foreigners.</a:t>
          </a:r>
          <a:endParaRPr lang="en-US" sz="2400" b="0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C0EE4B32-5A60-48F8-9524-9C52DD4F1952}" type="parTrans" cxnId="{8B57FBC3-1DEE-40BB-881B-A3EF7AF48D84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76611A3F-0BD6-4003-A944-5FBE5ED43BA3}" type="sibTrans" cxnId="{8B57FBC3-1DEE-40BB-881B-A3EF7AF48D84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028D6772-55DA-4603-AA63-E27273C9F913}">
      <dgm:prSet custT="1"/>
      <dgm:spPr>
        <a:xfrm>
          <a:off x="2993784" y="2230102"/>
          <a:ext cx="701997" cy="491375"/>
        </a:xfrm>
      </dgm:spPr>
      <dgm:t>
        <a:bodyPr/>
        <a:lstStyle/>
        <a:p>
          <a:r>
            <a:rPr lang="en-US" sz="2400" b="0" smtClean="0">
              <a:latin typeface="Agency FB" panose="020B0503020202020204" pitchFamily="34" charset="0"/>
              <a:ea typeface="+mn-ea"/>
              <a:cs typeface="+mn-cs"/>
            </a:rPr>
            <a:t>We are single.</a:t>
          </a:r>
          <a:endParaRPr lang="en-US" sz="2400" b="0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7505FEFD-1A87-49DD-99A4-0336DF45888F}" type="parTrans" cxnId="{DB246CF5-175F-401B-BDCC-B31BEFC4ED46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3729FAC3-50C2-4C28-88E9-A22A7776139B}" type="sibTrans" cxnId="{DB246CF5-175F-401B-BDCC-B31BEFC4ED46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1CCB7F95-E21F-4FAE-A5D9-79BEF0178674}">
      <dgm:prSet custT="1"/>
      <dgm:spPr>
        <a:xfrm>
          <a:off x="1247692" y="574171"/>
          <a:ext cx="701997" cy="491375"/>
        </a:xfrm>
      </dgm:spPr>
      <dgm:t>
        <a:bodyPr/>
        <a:lstStyle/>
        <a:p>
          <a:r>
            <a:rPr lang="en-US" sz="2400" b="0" dirty="0" smtClean="0">
              <a:latin typeface="Agency FB" panose="020B0503020202020204" pitchFamily="34" charset="0"/>
              <a:ea typeface="+mn-ea"/>
              <a:cs typeface="+mn-cs"/>
            </a:rPr>
            <a:t>She is the oldest.</a:t>
          </a:r>
          <a:endParaRPr lang="en-US" sz="2400" b="0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CA5F0C92-8EDB-4109-96C3-2BC99868F2EF}" type="parTrans" cxnId="{5EBC806C-E0ED-4CEB-8130-239166DB4084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A1C33CA4-1705-4028-8BF6-D25CC9E7AA68}" type="sibTrans" cxnId="{5EBC806C-E0ED-4CEB-8130-239166DB4084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277C3F36-B487-4191-AC81-A4BA1C3E6DE4}">
      <dgm:prSet custT="1"/>
      <dgm:spPr>
        <a:xfrm>
          <a:off x="1829723" y="1126148"/>
          <a:ext cx="701997" cy="491375"/>
        </a:xfrm>
      </dgm:spPr>
      <dgm:t>
        <a:bodyPr/>
        <a:lstStyle/>
        <a:p>
          <a:endParaRPr lang="en-US" sz="2400" b="0" dirty="0" smtClean="0">
            <a:latin typeface="Agency FB" panose="020B0503020202020204" pitchFamily="34" charset="0"/>
            <a:ea typeface="+mn-ea"/>
            <a:cs typeface="+mn-cs"/>
          </a:endParaRPr>
        </a:p>
        <a:p>
          <a:endParaRPr lang="en-US" sz="2400" b="0" dirty="0" smtClean="0">
            <a:latin typeface="Agency FB" panose="020B0503020202020204" pitchFamily="34" charset="0"/>
            <a:ea typeface="+mn-ea"/>
            <a:cs typeface="+mn-cs"/>
          </a:endParaRPr>
        </a:p>
        <a:p>
          <a:r>
            <a:rPr lang="en-US" sz="2400" b="0" dirty="0" smtClean="0">
              <a:latin typeface="Agency FB" panose="020B0503020202020204" pitchFamily="34" charset="0"/>
              <a:ea typeface="+mn-ea"/>
              <a:cs typeface="+mn-cs"/>
            </a:rPr>
            <a:t>He is alone.</a:t>
          </a:r>
        </a:p>
        <a:p>
          <a:endParaRPr lang="en-US" sz="2400" b="0" dirty="0" smtClean="0">
            <a:latin typeface="Agency FB" panose="020B0503020202020204" pitchFamily="34" charset="0"/>
            <a:ea typeface="+mn-ea"/>
            <a:cs typeface="+mn-cs"/>
          </a:endParaRPr>
        </a:p>
        <a:p>
          <a:endParaRPr lang="en-US" sz="2400" b="0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EC24B1D0-E7F9-47DD-AE97-76D801C2695E}" type="parTrans" cxnId="{0D39E844-1C55-4EFF-9E8F-86D451E6E221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3EB46A52-5B7D-4EF0-A369-E03F5A1286E7}" type="sibTrans" cxnId="{0D39E844-1C55-4EFF-9E8F-86D451E6E221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FA988256-BD6C-4055-B11C-11B143872358}">
      <dgm:prSet custT="1"/>
      <dgm:spPr/>
      <dgm:t>
        <a:bodyPr/>
        <a:lstStyle/>
        <a:p>
          <a:r>
            <a:rPr lang="en-US" sz="2400" b="0" dirty="0" smtClean="0">
              <a:latin typeface="Agency FB" panose="020B0503020202020204" pitchFamily="34" charset="0"/>
            </a:rPr>
            <a:t>She is married.</a:t>
          </a:r>
          <a:endParaRPr lang="en-US" sz="2400" b="0" dirty="0">
            <a:latin typeface="Agency FB" panose="020B0503020202020204" pitchFamily="34" charset="0"/>
          </a:endParaRPr>
        </a:p>
      </dgm:t>
    </dgm:pt>
    <dgm:pt modelId="{BFC24BCC-ACD4-4D4F-9864-3999356ED2BC}" type="parTrans" cxnId="{244FA910-AB78-45C8-A99E-B762222DE79B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03494815-02C6-4645-B36B-C2D12B0EEBD4}" type="sibTrans" cxnId="{244FA910-AB78-45C8-A99E-B762222DE79B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74F009B6-21C1-4DF3-89B4-0E6EA938AE8A}" type="pres">
      <dgm:prSet presAssocID="{5D5873C9-F5DB-4680-B839-A39092302B0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C286A35-C823-493F-AE1E-8C0D603E1654}" type="pres">
      <dgm:prSet presAssocID="{6A514BB1-213F-4CA3-9F5C-83FEAD6AAB5B}" presName="composite" presStyleCnt="0"/>
      <dgm:spPr/>
      <dgm:t>
        <a:bodyPr/>
        <a:lstStyle/>
        <a:p>
          <a:endParaRPr lang="en-US"/>
        </a:p>
      </dgm:t>
    </dgm:pt>
    <dgm:pt modelId="{57807E5A-180D-4632-8318-7C89E7EA006D}" type="pres">
      <dgm:prSet presAssocID="{6A514BB1-213F-4CA3-9F5C-83FEAD6AAB5B}" presName="bentUpArrow1" presStyleLbl="alignImgPlace1" presStyleIdx="0" presStyleCnt="5"/>
      <dgm:spPr>
        <a:xfrm rot="5400000">
          <a:off x="776143" y="484457"/>
          <a:ext cx="417009" cy="47475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A139230C-6418-4552-84D3-8C0704C7CDEB}" type="pres">
      <dgm:prSet presAssocID="{6A514BB1-213F-4CA3-9F5C-83FEAD6AAB5B}" presName="ParentText" presStyleLbl="node1" presStyleIdx="0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909B08E7-428E-497A-9712-52FFDE654443}" type="pres">
      <dgm:prSet presAssocID="{6A514BB1-213F-4CA3-9F5C-83FEAD6AAB5B}" presName="ChildText" presStyleLbl="revTx" presStyleIdx="0" presStyleCnt="5">
        <dgm:presLayoutVars>
          <dgm:chMax val="0"/>
          <dgm:chPref val="0"/>
          <dgm:bulletEnabled val="1"/>
        </dgm:presLayoutVars>
      </dgm:prSet>
      <dgm:spPr>
        <a:xfrm>
          <a:off x="1367659" y="69058"/>
          <a:ext cx="510566" cy="397151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04F68BDD-5D78-437B-8F98-492BA3F07337}" type="pres">
      <dgm:prSet presAssocID="{53471735-BCCC-4F97-8768-574CDD3D1344}" presName="sibTrans" presStyleCnt="0"/>
      <dgm:spPr/>
      <dgm:t>
        <a:bodyPr/>
        <a:lstStyle/>
        <a:p>
          <a:endParaRPr lang="en-US"/>
        </a:p>
      </dgm:t>
    </dgm:pt>
    <dgm:pt modelId="{4B9E49B6-EE8E-47F3-8B63-2564C9F533C3}" type="pres">
      <dgm:prSet presAssocID="{1CCB7F95-E21F-4FAE-A5D9-79BEF0178674}" presName="composite" presStyleCnt="0"/>
      <dgm:spPr/>
      <dgm:t>
        <a:bodyPr/>
        <a:lstStyle/>
        <a:p>
          <a:endParaRPr lang="en-US"/>
        </a:p>
      </dgm:t>
    </dgm:pt>
    <dgm:pt modelId="{8374D4F5-0D0C-47F7-839F-BF335F5F49DD}" type="pres">
      <dgm:prSet presAssocID="{1CCB7F95-E21F-4FAE-A5D9-79BEF0178674}" presName="bentUpArrow1" presStyleLbl="alignImgPlace1" presStyleIdx="1" presStyleCnt="5"/>
      <dgm:spPr>
        <a:xfrm rot="5400000">
          <a:off x="1358174" y="1036434"/>
          <a:ext cx="417009" cy="47475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B3EAA6F4-EF54-429A-82BC-895F68D15824}" type="pres">
      <dgm:prSet presAssocID="{1CCB7F95-E21F-4FAE-A5D9-79BEF0178674}" presName="ParentText" presStyleLbl="node1" presStyleIdx="1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89340E20-29F7-41D3-AD38-033B757BA9E9}" type="pres">
      <dgm:prSet presAssocID="{1CCB7F95-E21F-4FAE-A5D9-79BEF0178674}" presName="ChildText" presStyleLbl="revTx" presStyleIdx="1" presStyleCnt="5">
        <dgm:presLayoutVars>
          <dgm:chMax val="0"/>
          <dgm:chPref val="0"/>
          <dgm:bulletEnabled val="1"/>
        </dgm:presLayoutVars>
      </dgm:prSet>
      <dgm:spPr>
        <a:xfrm>
          <a:off x="1949690" y="621035"/>
          <a:ext cx="510566" cy="397151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C5AA2796-11EF-4D3A-976C-91797812DEA4}" type="pres">
      <dgm:prSet presAssocID="{A1C33CA4-1705-4028-8BF6-D25CC9E7AA68}" presName="sibTrans" presStyleCnt="0"/>
      <dgm:spPr/>
      <dgm:t>
        <a:bodyPr/>
        <a:lstStyle/>
        <a:p>
          <a:endParaRPr lang="en-US"/>
        </a:p>
      </dgm:t>
    </dgm:pt>
    <dgm:pt modelId="{14158F34-CCB8-4D32-9B6B-DCA911152AC0}" type="pres">
      <dgm:prSet presAssocID="{277C3F36-B487-4191-AC81-A4BA1C3E6DE4}" presName="composite" presStyleCnt="0"/>
      <dgm:spPr/>
      <dgm:t>
        <a:bodyPr/>
        <a:lstStyle/>
        <a:p>
          <a:endParaRPr lang="en-US"/>
        </a:p>
      </dgm:t>
    </dgm:pt>
    <dgm:pt modelId="{35465FD4-6280-4C90-B2F2-A3CDABBB271E}" type="pres">
      <dgm:prSet presAssocID="{277C3F36-B487-4191-AC81-A4BA1C3E6DE4}" presName="bentUpArrow1" presStyleLbl="alignImgPlace1" presStyleIdx="2" presStyleCnt="5"/>
      <dgm:spPr>
        <a:xfrm rot="5400000">
          <a:off x="1940205" y="1588411"/>
          <a:ext cx="417009" cy="47475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79E9885F-1EC6-444D-AE58-5E648B6672C5}" type="pres">
      <dgm:prSet presAssocID="{277C3F36-B487-4191-AC81-A4BA1C3E6DE4}" presName="ParentText" presStyleLbl="node1" presStyleIdx="2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24F629D4-7F7D-4369-82C1-826EC7E4F105}" type="pres">
      <dgm:prSet presAssocID="{277C3F36-B487-4191-AC81-A4BA1C3E6DE4}" presName="ChildText" presStyleLbl="revTx" presStyleIdx="2" presStyleCnt="5">
        <dgm:presLayoutVars>
          <dgm:chMax val="0"/>
          <dgm:chPref val="0"/>
          <dgm:bulletEnabled val="1"/>
        </dgm:presLayoutVars>
      </dgm:prSet>
      <dgm:spPr>
        <a:xfrm>
          <a:off x="2531721" y="1173012"/>
          <a:ext cx="510566" cy="397151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07DB36B6-71D6-4812-99FC-E3A4E9DCEA64}" type="pres">
      <dgm:prSet presAssocID="{3EB46A52-5B7D-4EF0-A369-E03F5A1286E7}" presName="sibTrans" presStyleCnt="0"/>
      <dgm:spPr/>
      <dgm:t>
        <a:bodyPr/>
        <a:lstStyle/>
        <a:p>
          <a:endParaRPr lang="en-US"/>
        </a:p>
      </dgm:t>
    </dgm:pt>
    <dgm:pt modelId="{443AE0D5-5868-4E68-890C-96F0E1A85A6C}" type="pres">
      <dgm:prSet presAssocID="{FA988256-BD6C-4055-B11C-11B143872358}" presName="composite" presStyleCnt="0"/>
      <dgm:spPr/>
      <dgm:t>
        <a:bodyPr/>
        <a:lstStyle/>
        <a:p>
          <a:endParaRPr lang="en-US"/>
        </a:p>
      </dgm:t>
    </dgm:pt>
    <dgm:pt modelId="{4E97465F-CA7A-4DB4-BEE8-2873889C0013}" type="pres">
      <dgm:prSet presAssocID="{FA988256-BD6C-4055-B11C-11B143872358}" presName="bentUpArrow1" presStyleLbl="alignImgPlace1" presStyleIdx="3" presStyleCnt="5"/>
      <dgm:spPr/>
      <dgm:t>
        <a:bodyPr/>
        <a:lstStyle/>
        <a:p>
          <a:endParaRPr lang="en-US"/>
        </a:p>
      </dgm:t>
    </dgm:pt>
    <dgm:pt modelId="{796CAEB6-3E25-477D-A9CF-29508C8E1405}" type="pres">
      <dgm:prSet presAssocID="{FA988256-BD6C-4055-B11C-11B143872358}" presName="ParentText" presStyleLbl="node1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396092-40E2-40D3-8D06-CC5CBA2D9188}" type="pres">
      <dgm:prSet presAssocID="{FA988256-BD6C-4055-B11C-11B143872358}" presName="Child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2B16BC-12B6-41B8-A540-30276586D428}" type="pres">
      <dgm:prSet presAssocID="{03494815-02C6-4645-B36B-C2D12B0EEBD4}" presName="sibTrans" presStyleCnt="0"/>
      <dgm:spPr/>
      <dgm:t>
        <a:bodyPr/>
        <a:lstStyle/>
        <a:p>
          <a:endParaRPr lang="en-US"/>
        </a:p>
      </dgm:t>
    </dgm:pt>
    <dgm:pt modelId="{9F3017DF-70A3-4C7C-80BD-DC35DC5EBAD0}" type="pres">
      <dgm:prSet presAssocID="{028D6772-55DA-4603-AA63-E27273C9F913}" presName="composite" presStyleCnt="0"/>
      <dgm:spPr/>
      <dgm:t>
        <a:bodyPr/>
        <a:lstStyle/>
        <a:p>
          <a:endParaRPr lang="en-US"/>
        </a:p>
      </dgm:t>
    </dgm:pt>
    <dgm:pt modelId="{B9264214-A84D-4435-8ED5-E7659B4D2424}" type="pres">
      <dgm:prSet presAssocID="{028D6772-55DA-4603-AA63-E27273C9F913}" presName="bentUpArrow1" presStyleLbl="alignImgPlace1" presStyleIdx="4" presStyleCnt="5"/>
      <dgm:spPr>
        <a:xfrm rot="5400000">
          <a:off x="3104266" y="2692365"/>
          <a:ext cx="417009" cy="47475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1A10983C-8771-40F7-9C2D-6CC96C4EE091}" type="pres">
      <dgm:prSet presAssocID="{028D6772-55DA-4603-AA63-E27273C9F913}" presName="ParentText" presStyleLbl="node1" presStyleIdx="4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530273D3-FF76-4819-9968-04BD0B455B46}" type="pres">
      <dgm:prSet presAssocID="{028D6772-55DA-4603-AA63-E27273C9F913}" presName="ChildText" presStyleLbl="revTx" presStyleIdx="4" presStyleCnt="5">
        <dgm:presLayoutVars>
          <dgm:chMax val="0"/>
          <dgm:chPref val="0"/>
          <dgm:bulletEnabled val="1"/>
        </dgm:presLayoutVars>
      </dgm:prSet>
      <dgm:spPr>
        <a:xfrm>
          <a:off x="3695782" y="2276966"/>
          <a:ext cx="510566" cy="397151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ADA1FADF-DFE3-45C9-9C88-5434DD636F12}" type="pres">
      <dgm:prSet presAssocID="{3729FAC3-50C2-4C28-88E9-A22A7776139B}" presName="sibTrans" presStyleCnt="0"/>
      <dgm:spPr/>
      <dgm:t>
        <a:bodyPr/>
        <a:lstStyle/>
        <a:p>
          <a:endParaRPr lang="en-US"/>
        </a:p>
      </dgm:t>
    </dgm:pt>
    <dgm:pt modelId="{3F17DCC2-909C-493F-9C21-B02BB46C9E7A}" type="pres">
      <dgm:prSet presAssocID="{B505A7A8-2AEC-405F-BB32-DFDE09626EF7}" presName="composite" presStyleCnt="0"/>
      <dgm:spPr/>
      <dgm:t>
        <a:bodyPr/>
        <a:lstStyle/>
        <a:p>
          <a:endParaRPr lang="en-US"/>
        </a:p>
      </dgm:t>
    </dgm:pt>
    <dgm:pt modelId="{932AE6F7-FB6A-4CBC-899D-B794B9794FE0}" type="pres">
      <dgm:prSet presAssocID="{B505A7A8-2AEC-405F-BB32-DFDE09626EF7}" presName="ParentText" presStyleLbl="node1" presStyleIdx="5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</dgm:ptLst>
  <dgm:cxnLst>
    <dgm:cxn modelId="{049BD78F-87A9-473F-BD87-B0AAC92B7F97}" type="presOf" srcId="{1CCB7F95-E21F-4FAE-A5D9-79BEF0178674}" destId="{B3EAA6F4-EF54-429A-82BC-895F68D15824}" srcOrd="0" destOrd="0" presId="urn:microsoft.com/office/officeart/2005/8/layout/StepDownProcess"/>
    <dgm:cxn modelId="{33323A6F-A567-4261-9743-FC668B895B29}" type="presOf" srcId="{5D5873C9-F5DB-4680-B839-A39092302B0B}" destId="{74F009B6-21C1-4DF3-89B4-0E6EA938AE8A}" srcOrd="0" destOrd="0" presId="urn:microsoft.com/office/officeart/2005/8/layout/StepDownProcess"/>
    <dgm:cxn modelId="{8B57FBC3-1DEE-40BB-881B-A3EF7AF48D84}" srcId="{5D5873C9-F5DB-4680-B839-A39092302B0B}" destId="{B505A7A8-2AEC-405F-BB32-DFDE09626EF7}" srcOrd="5" destOrd="0" parTransId="{C0EE4B32-5A60-48F8-9524-9C52DD4F1952}" sibTransId="{76611A3F-0BD6-4003-A944-5FBE5ED43BA3}"/>
    <dgm:cxn modelId="{244FA910-AB78-45C8-A99E-B762222DE79B}" srcId="{5D5873C9-F5DB-4680-B839-A39092302B0B}" destId="{FA988256-BD6C-4055-B11C-11B143872358}" srcOrd="3" destOrd="0" parTransId="{BFC24BCC-ACD4-4D4F-9864-3999356ED2BC}" sibTransId="{03494815-02C6-4645-B36B-C2D12B0EEBD4}"/>
    <dgm:cxn modelId="{5C87BE9E-6E16-41C4-B85E-AC5EB57A44C3}" type="presOf" srcId="{6A514BB1-213F-4CA3-9F5C-83FEAD6AAB5B}" destId="{A139230C-6418-4552-84D3-8C0704C7CDEB}" srcOrd="0" destOrd="0" presId="urn:microsoft.com/office/officeart/2005/8/layout/StepDownProcess"/>
    <dgm:cxn modelId="{DB246CF5-175F-401B-BDCC-B31BEFC4ED46}" srcId="{5D5873C9-F5DB-4680-B839-A39092302B0B}" destId="{028D6772-55DA-4603-AA63-E27273C9F913}" srcOrd="4" destOrd="0" parTransId="{7505FEFD-1A87-49DD-99A4-0336DF45888F}" sibTransId="{3729FAC3-50C2-4C28-88E9-A22A7776139B}"/>
    <dgm:cxn modelId="{5EBC806C-E0ED-4CEB-8130-239166DB4084}" srcId="{5D5873C9-F5DB-4680-B839-A39092302B0B}" destId="{1CCB7F95-E21F-4FAE-A5D9-79BEF0178674}" srcOrd="1" destOrd="0" parTransId="{CA5F0C92-8EDB-4109-96C3-2BC99868F2EF}" sibTransId="{A1C33CA4-1705-4028-8BF6-D25CC9E7AA68}"/>
    <dgm:cxn modelId="{87177B0F-1FA9-430F-8EE0-F6D734D85315}" type="presOf" srcId="{028D6772-55DA-4603-AA63-E27273C9F913}" destId="{1A10983C-8771-40F7-9C2D-6CC96C4EE091}" srcOrd="0" destOrd="0" presId="urn:microsoft.com/office/officeart/2005/8/layout/StepDownProcess"/>
    <dgm:cxn modelId="{0D39E844-1C55-4EFF-9E8F-86D451E6E221}" srcId="{5D5873C9-F5DB-4680-B839-A39092302B0B}" destId="{277C3F36-B487-4191-AC81-A4BA1C3E6DE4}" srcOrd="2" destOrd="0" parTransId="{EC24B1D0-E7F9-47DD-AE97-76D801C2695E}" sibTransId="{3EB46A52-5B7D-4EF0-A369-E03F5A1286E7}"/>
    <dgm:cxn modelId="{D4E7BA62-FD65-485E-AE01-1A32BF8CEF26}" type="presOf" srcId="{B505A7A8-2AEC-405F-BB32-DFDE09626EF7}" destId="{932AE6F7-FB6A-4CBC-899D-B794B9794FE0}" srcOrd="0" destOrd="0" presId="urn:microsoft.com/office/officeart/2005/8/layout/StepDownProcess"/>
    <dgm:cxn modelId="{09B94165-0777-4F48-92DB-AF4820AF23C7}" type="presOf" srcId="{277C3F36-B487-4191-AC81-A4BA1C3E6DE4}" destId="{79E9885F-1EC6-444D-AE58-5E648B6672C5}" srcOrd="0" destOrd="0" presId="urn:microsoft.com/office/officeart/2005/8/layout/StepDownProcess"/>
    <dgm:cxn modelId="{BC268BD0-1A20-49DB-A49C-D9DE7E54AEEF}" srcId="{5D5873C9-F5DB-4680-B839-A39092302B0B}" destId="{6A514BB1-213F-4CA3-9F5C-83FEAD6AAB5B}" srcOrd="0" destOrd="0" parTransId="{E296B2F2-7791-4ABA-856F-4424F57E819B}" sibTransId="{53471735-BCCC-4F97-8768-574CDD3D1344}"/>
    <dgm:cxn modelId="{10C531FD-66F3-4C74-A186-DF7FCFCEF5F2}" type="presOf" srcId="{FA988256-BD6C-4055-B11C-11B143872358}" destId="{796CAEB6-3E25-477D-A9CF-29508C8E1405}" srcOrd="0" destOrd="0" presId="urn:microsoft.com/office/officeart/2005/8/layout/StepDownProcess"/>
    <dgm:cxn modelId="{FFAEFFE4-D672-456B-84F9-A1F9AFCCE46F}" type="presParOf" srcId="{74F009B6-21C1-4DF3-89B4-0E6EA938AE8A}" destId="{8C286A35-C823-493F-AE1E-8C0D603E1654}" srcOrd="0" destOrd="0" presId="urn:microsoft.com/office/officeart/2005/8/layout/StepDownProcess"/>
    <dgm:cxn modelId="{CFE8D58D-70A5-4CC9-A40C-23BBA7029A56}" type="presParOf" srcId="{8C286A35-C823-493F-AE1E-8C0D603E1654}" destId="{57807E5A-180D-4632-8318-7C89E7EA006D}" srcOrd="0" destOrd="0" presId="urn:microsoft.com/office/officeart/2005/8/layout/StepDownProcess"/>
    <dgm:cxn modelId="{6C6FBBD4-A0B7-4F8A-94C5-185DD0E4C957}" type="presParOf" srcId="{8C286A35-C823-493F-AE1E-8C0D603E1654}" destId="{A139230C-6418-4552-84D3-8C0704C7CDEB}" srcOrd="1" destOrd="0" presId="urn:microsoft.com/office/officeart/2005/8/layout/StepDownProcess"/>
    <dgm:cxn modelId="{743191D3-3159-460F-A4B2-89330DF46DE5}" type="presParOf" srcId="{8C286A35-C823-493F-AE1E-8C0D603E1654}" destId="{909B08E7-428E-497A-9712-52FFDE654443}" srcOrd="2" destOrd="0" presId="urn:microsoft.com/office/officeart/2005/8/layout/StepDownProcess"/>
    <dgm:cxn modelId="{2EBAD57A-E29A-49F8-AF2E-8FBA862FC165}" type="presParOf" srcId="{74F009B6-21C1-4DF3-89B4-0E6EA938AE8A}" destId="{04F68BDD-5D78-437B-8F98-492BA3F07337}" srcOrd="1" destOrd="0" presId="urn:microsoft.com/office/officeart/2005/8/layout/StepDownProcess"/>
    <dgm:cxn modelId="{62CBB18E-F343-4777-8628-2E6AE52FD719}" type="presParOf" srcId="{74F009B6-21C1-4DF3-89B4-0E6EA938AE8A}" destId="{4B9E49B6-EE8E-47F3-8B63-2564C9F533C3}" srcOrd="2" destOrd="0" presId="urn:microsoft.com/office/officeart/2005/8/layout/StepDownProcess"/>
    <dgm:cxn modelId="{DE77125B-4BEA-433B-A1F7-63F207C99F04}" type="presParOf" srcId="{4B9E49B6-EE8E-47F3-8B63-2564C9F533C3}" destId="{8374D4F5-0D0C-47F7-839F-BF335F5F49DD}" srcOrd="0" destOrd="0" presId="urn:microsoft.com/office/officeart/2005/8/layout/StepDownProcess"/>
    <dgm:cxn modelId="{2CB3FB56-A4A2-40FB-B87F-9B1D5A267D23}" type="presParOf" srcId="{4B9E49B6-EE8E-47F3-8B63-2564C9F533C3}" destId="{B3EAA6F4-EF54-429A-82BC-895F68D15824}" srcOrd="1" destOrd="0" presId="urn:microsoft.com/office/officeart/2005/8/layout/StepDownProcess"/>
    <dgm:cxn modelId="{1AE229DD-2E96-4776-8516-4AA58CC778C1}" type="presParOf" srcId="{4B9E49B6-EE8E-47F3-8B63-2564C9F533C3}" destId="{89340E20-29F7-41D3-AD38-033B757BA9E9}" srcOrd="2" destOrd="0" presId="urn:microsoft.com/office/officeart/2005/8/layout/StepDownProcess"/>
    <dgm:cxn modelId="{44B603F0-D4CE-4281-9989-2E164A010CAD}" type="presParOf" srcId="{74F009B6-21C1-4DF3-89B4-0E6EA938AE8A}" destId="{C5AA2796-11EF-4D3A-976C-91797812DEA4}" srcOrd="3" destOrd="0" presId="urn:microsoft.com/office/officeart/2005/8/layout/StepDownProcess"/>
    <dgm:cxn modelId="{E81DBAFE-0F60-47F6-8386-B2B40BE0E467}" type="presParOf" srcId="{74F009B6-21C1-4DF3-89B4-0E6EA938AE8A}" destId="{14158F34-CCB8-4D32-9B6B-DCA911152AC0}" srcOrd="4" destOrd="0" presId="urn:microsoft.com/office/officeart/2005/8/layout/StepDownProcess"/>
    <dgm:cxn modelId="{ADE24D48-3C55-458D-AF08-2A156CDF6962}" type="presParOf" srcId="{14158F34-CCB8-4D32-9B6B-DCA911152AC0}" destId="{35465FD4-6280-4C90-B2F2-A3CDABBB271E}" srcOrd="0" destOrd="0" presId="urn:microsoft.com/office/officeart/2005/8/layout/StepDownProcess"/>
    <dgm:cxn modelId="{B0E24F71-08F0-430D-90F6-34199F45C645}" type="presParOf" srcId="{14158F34-CCB8-4D32-9B6B-DCA911152AC0}" destId="{79E9885F-1EC6-444D-AE58-5E648B6672C5}" srcOrd="1" destOrd="0" presId="urn:microsoft.com/office/officeart/2005/8/layout/StepDownProcess"/>
    <dgm:cxn modelId="{014B1CE0-EBA0-4A7E-9782-7A8975404642}" type="presParOf" srcId="{14158F34-CCB8-4D32-9B6B-DCA911152AC0}" destId="{24F629D4-7F7D-4369-82C1-826EC7E4F105}" srcOrd="2" destOrd="0" presId="urn:microsoft.com/office/officeart/2005/8/layout/StepDownProcess"/>
    <dgm:cxn modelId="{F465A7DF-CD67-4B27-810D-50D711DAB71C}" type="presParOf" srcId="{74F009B6-21C1-4DF3-89B4-0E6EA938AE8A}" destId="{07DB36B6-71D6-4812-99FC-E3A4E9DCEA64}" srcOrd="5" destOrd="0" presId="urn:microsoft.com/office/officeart/2005/8/layout/StepDownProcess"/>
    <dgm:cxn modelId="{11DD4E02-032A-4104-A833-013B892A18FC}" type="presParOf" srcId="{74F009B6-21C1-4DF3-89B4-0E6EA938AE8A}" destId="{443AE0D5-5868-4E68-890C-96F0E1A85A6C}" srcOrd="6" destOrd="0" presId="urn:microsoft.com/office/officeart/2005/8/layout/StepDownProcess"/>
    <dgm:cxn modelId="{BDCF3447-4B88-4459-B3EC-E2C41174D440}" type="presParOf" srcId="{443AE0D5-5868-4E68-890C-96F0E1A85A6C}" destId="{4E97465F-CA7A-4DB4-BEE8-2873889C0013}" srcOrd="0" destOrd="0" presId="urn:microsoft.com/office/officeart/2005/8/layout/StepDownProcess"/>
    <dgm:cxn modelId="{C30A98B8-CFDE-47DA-B29C-D74EB1CD79D0}" type="presParOf" srcId="{443AE0D5-5868-4E68-890C-96F0E1A85A6C}" destId="{796CAEB6-3E25-477D-A9CF-29508C8E1405}" srcOrd="1" destOrd="0" presId="urn:microsoft.com/office/officeart/2005/8/layout/StepDownProcess"/>
    <dgm:cxn modelId="{032FFD73-E62A-40F9-844F-D82BBBC1C4EE}" type="presParOf" srcId="{443AE0D5-5868-4E68-890C-96F0E1A85A6C}" destId="{18396092-40E2-40D3-8D06-CC5CBA2D9188}" srcOrd="2" destOrd="0" presId="urn:microsoft.com/office/officeart/2005/8/layout/StepDownProcess"/>
    <dgm:cxn modelId="{A26BE6C6-DCC8-43BD-823D-26EE70020652}" type="presParOf" srcId="{74F009B6-21C1-4DF3-89B4-0E6EA938AE8A}" destId="{742B16BC-12B6-41B8-A540-30276586D428}" srcOrd="7" destOrd="0" presId="urn:microsoft.com/office/officeart/2005/8/layout/StepDownProcess"/>
    <dgm:cxn modelId="{86E9EE3B-EB49-4927-946D-98BE18C20140}" type="presParOf" srcId="{74F009B6-21C1-4DF3-89B4-0E6EA938AE8A}" destId="{9F3017DF-70A3-4C7C-80BD-DC35DC5EBAD0}" srcOrd="8" destOrd="0" presId="urn:microsoft.com/office/officeart/2005/8/layout/StepDownProcess"/>
    <dgm:cxn modelId="{F5E4D64B-E7BF-4D8F-82FE-8FED056AC782}" type="presParOf" srcId="{9F3017DF-70A3-4C7C-80BD-DC35DC5EBAD0}" destId="{B9264214-A84D-4435-8ED5-E7659B4D2424}" srcOrd="0" destOrd="0" presId="urn:microsoft.com/office/officeart/2005/8/layout/StepDownProcess"/>
    <dgm:cxn modelId="{58A9D796-9233-4B82-BB21-91AD8A158819}" type="presParOf" srcId="{9F3017DF-70A3-4C7C-80BD-DC35DC5EBAD0}" destId="{1A10983C-8771-40F7-9C2D-6CC96C4EE091}" srcOrd="1" destOrd="0" presId="urn:microsoft.com/office/officeart/2005/8/layout/StepDownProcess"/>
    <dgm:cxn modelId="{4ED44EF2-2C28-482D-AAE5-1DAEADE92327}" type="presParOf" srcId="{9F3017DF-70A3-4C7C-80BD-DC35DC5EBAD0}" destId="{530273D3-FF76-4819-9968-04BD0B455B46}" srcOrd="2" destOrd="0" presId="urn:microsoft.com/office/officeart/2005/8/layout/StepDownProcess"/>
    <dgm:cxn modelId="{123249A6-5146-4827-ACFF-6B6293A838C6}" type="presParOf" srcId="{74F009B6-21C1-4DF3-89B4-0E6EA938AE8A}" destId="{ADA1FADF-DFE3-45C9-9C88-5434DD636F12}" srcOrd="9" destOrd="0" presId="urn:microsoft.com/office/officeart/2005/8/layout/StepDownProcess"/>
    <dgm:cxn modelId="{494CD1A4-6AF0-46AE-B8C3-EA0BC7F278F7}" type="presParOf" srcId="{74F009B6-21C1-4DF3-89B4-0E6EA938AE8A}" destId="{3F17DCC2-909C-493F-9C21-B02BB46C9E7A}" srcOrd="10" destOrd="0" presId="urn:microsoft.com/office/officeart/2005/8/layout/StepDownProcess"/>
    <dgm:cxn modelId="{5087E24B-5A6C-4C37-A460-405E02CC7F47}" type="presParOf" srcId="{3F17DCC2-909C-493F-9C21-B02BB46C9E7A}" destId="{932AE6F7-FB6A-4CBC-899D-B794B9794FE0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5873C9-F5DB-4680-B839-A39092302B0B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A514BB1-213F-4CA3-9F5C-83FEAD6AAB5B}">
      <dgm:prSet phldrT="[Text]" custT="1"/>
      <dgm:spPr>
        <a:xfrm>
          <a:off x="1009" y="26359"/>
          <a:ext cx="1154706" cy="808257"/>
        </a:xfrm>
      </dgm:spPr>
      <dgm:t>
        <a:bodyPr/>
        <a:lstStyle/>
        <a:p>
          <a:endParaRPr lang="en-US" sz="2400" dirty="0" smtClean="0">
            <a:latin typeface="Agency FB" pitchFamily="34" charset="0"/>
            <a:ea typeface="+mn-ea"/>
            <a:cs typeface="+mn-cs"/>
          </a:endParaRPr>
        </a:p>
        <a:p>
          <a:r>
            <a:rPr lang="en-US" sz="2400" dirty="0" smtClean="0">
              <a:latin typeface="Agency FB" pitchFamily="34" charset="0"/>
              <a:ea typeface="+mn-ea"/>
              <a:cs typeface="+mn-cs"/>
            </a:rPr>
            <a:t>I am a teacher.</a:t>
          </a:r>
        </a:p>
        <a:p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E296B2F2-7791-4ABA-856F-4424F57E819B}" type="parTrans" cxnId="{BC268BD0-1A20-49DB-A49C-D9DE7E54AEEF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53471735-BCCC-4F97-8768-574CDD3D1344}" type="sibTrans" cxnId="{BC268BD0-1A20-49DB-A49C-D9DE7E54AEEF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B505A7A8-2AEC-405F-BB32-DFDE09626EF7}">
      <dgm:prSet phldrT="[Text]" custT="1"/>
      <dgm:spPr>
        <a:xfrm>
          <a:off x="4787883" y="4566058"/>
          <a:ext cx="1154706" cy="808257"/>
        </a:xfrm>
      </dgm:spPr>
      <dgm:t>
        <a:bodyPr/>
        <a:lstStyle/>
        <a:p>
          <a:r>
            <a:rPr lang="en-US" sz="2400" dirty="0" smtClean="0">
              <a:latin typeface="Agency FB" pitchFamily="34" charset="0"/>
              <a:ea typeface="+mn-ea"/>
              <a:cs typeface="+mn-cs"/>
            </a:rPr>
            <a:t>They are soldiers.</a:t>
          </a:r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C0EE4B32-5A60-48F8-9524-9C52DD4F1952}" type="parTrans" cxnId="{8B57FBC3-1DEE-40BB-881B-A3EF7AF48D84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76611A3F-0BD6-4003-A944-5FBE5ED43BA3}" type="sibTrans" cxnId="{8B57FBC3-1DEE-40BB-881B-A3EF7AF48D84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028D6772-55DA-4603-AA63-E27273C9F913}">
      <dgm:prSet custT="1"/>
      <dgm:spPr>
        <a:xfrm>
          <a:off x="3830508" y="3658118"/>
          <a:ext cx="1154706" cy="808257"/>
        </a:xfrm>
      </dgm:spPr>
      <dgm:t>
        <a:bodyPr/>
        <a:lstStyle/>
        <a:p>
          <a:r>
            <a:rPr lang="en-US" sz="2400" smtClean="0">
              <a:latin typeface="Agency FB" pitchFamily="34" charset="0"/>
              <a:ea typeface="+mn-ea"/>
              <a:cs typeface="+mn-cs"/>
            </a:rPr>
            <a:t>We are market vendors.</a:t>
          </a:r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7505FEFD-1A87-49DD-99A4-0336DF45888F}" type="parTrans" cxnId="{DB246CF5-175F-401B-BDCC-B31BEFC4ED46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3729FAC3-50C2-4C28-88E9-A22A7776139B}" type="sibTrans" cxnId="{DB246CF5-175F-401B-BDCC-B31BEFC4ED46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1CCB7F95-E21F-4FAE-A5D9-79BEF0178674}">
      <dgm:prSet custT="1"/>
      <dgm:spPr>
        <a:xfrm>
          <a:off x="958384" y="934299"/>
          <a:ext cx="1154706" cy="808257"/>
        </a:xfrm>
      </dgm:spPr>
      <dgm:t>
        <a:bodyPr/>
        <a:lstStyle/>
        <a:p>
          <a:r>
            <a:rPr lang="en-US" sz="2400" smtClean="0">
              <a:latin typeface="Agency FB" pitchFamily="34" charset="0"/>
              <a:ea typeface="+mn-ea"/>
              <a:cs typeface="+mn-cs"/>
            </a:rPr>
            <a:t>You are a student.</a:t>
          </a:r>
          <a:endParaRPr lang="en-US" sz="2400">
            <a:latin typeface="Agency FB" pitchFamily="34" charset="0"/>
            <a:ea typeface="+mn-ea"/>
            <a:cs typeface="+mn-cs"/>
          </a:endParaRPr>
        </a:p>
      </dgm:t>
    </dgm:pt>
    <dgm:pt modelId="{CA5F0C92-8EDB-4109-96C3-2BC99868F2EF}" type="parTrans" cxnId="{5EBC806C-E0ED-4CEB-8130-239166DB4084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A1C33CA4-1705-4028-8BF6-D25CC9E7AA68}" type="sibTrans" cxnId="{5EBC806C-E0ED-4CEB-8130-239166DB4084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F5DDC6D0-B957-48D5-B1CF-3C380416A096}">
      <dgm:prSet custT="1"/>
      <dgm:spPr>
        <a:xfrm>
          <a:off x="2873133" y="2750178"/>
          <a:ext cx="1154706" cy="808257"/>
        </a:xfrm>
      </dgm:spPr>
      <dgm:t>
        <a:bodyPr/>
        <a:lstStyle/>
        <a:p>
          <a:r>
            <a:rPr lang="en-US" sz="2400" smtClean="0">
              <a:latin typeface="Agency FB" pitchFamily="34" charset="0"/>
              <a:ea typeface="+mn-ea"/>
              <a:cs typeface="+mn-cs"/>
            </a:rPr>
            <a:t>He is a farmer.</a:t>
          </a:r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F91D1555-4715-407C-A43A-1CDD9B888396}" type="parTrans" cxnId="{C46C1101-DEF5-45CA-A0EE-20078EBD0D85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EA048D6F-B46B-44E4-A0FF-FABA02C71FC5}" type="sibTrans" cxnId="{C46C1101-DEF5-45CA-A0EE-20078EBD0D85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277C3F36-B487-4191-AC81-A4BA1C3E6DE4}">
      <dgm:prSet custT="1"/>
      <dgm:spPr>
        <a:xfrm>
          <a:off x="1915759" y="1842239"/>
          <a:ext cx="1154706" cy="808257"/>
        </a:xfrm>
      </dgm:spPr>
      <dgm:t>
        <a:bodyPr/>
        <a:lstStyle/>
        <a:p>
          <a:endParaRPr lang="en-US" sz="2400" smtClean="0">
            <a:latin typeface="Agency FB" pitchFamily="34" charset="0"/>
            <a:ea typeface="+mn-ea"/>
            <a:cs typeface="+mn-cs"/>
          </a:endParaRPr>
        </a:p>
        <a:p>
          <a:endParaRPr lang="en-US" sz="2400" smtClean="0">
            <a:latin typeface="Agency FB" pitchFamily="34" charset="0"/>
            <a:ea typeface="+mn-ea"/>
            <a:cs typeface="+mn-cs"/>
          </a:endParaRPr>
        </a:p>
        <a:p>
          <a:r>
            <a:rPr lang="en-US" sz="2400" smtClean="0">
              <a:latin typeface="Agency FB" pitchFamily="34" charset="0"/>
              <a:ea typeface="+mn-ea"/>
              <a:cs typeface="+mn-cs"/>
            </a:rPr>
            <a:t>She is a doctor.</a:t>
          </a:r>
        </a:p>
        <a:p>
          <a:endParaRPr lang="en-US" sz="2400" smtClean="0">
            <a:latin typeface="Agency FB" pitchFamily="34" charset="0"/>
            <a:ea typeface="+mn-ea"/>
            <a:cs typeface="+mn-cs"/>
          </a:endParaRPr>
        </a:p>
        <a:p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EC24B1D0-E7F9-47DD-AE97-76D801C2695E}" type="parTrans" cxnId="{0D39E844-1C55-4EFF-9E8F-86D451E6E221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3EB46A52-5B7D-4EF0-A369-E03F5A1286E7}" type="sibTrans" cxnId="{0D39E844-1C55-4EFF-9E8F-86D451E6E221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74F009B6-21C1-4DF3-89B4-0E6EA938AE8A}" type="pres">
      <dgm:prSet presAssocID="{5D5873C9-F5DB-4680-B839-A39092302B0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C286A35-C823-493F-AE1E-8C0D603E1654}" type="pres">
      <dgm:prSet presAssocID="{6A514BB1-213F-4CA3-9F5C-83FEAD6AAB5B}" presName="composite" presStyleCnt="0"/>
      <dgm:spPr/>
      <dgm:t>
        <a:bodyPr/>
        <a:lstStyle/>
        <a:p>
          <a:endParaRPr lang="en-US"/>
        </a:p>
      </dgm:t>
    </dgm:pt>
    <dgm:pt modelId="{57807E5A-180D-4632-8318-7C89E7EA006D}" type="pres">
      <dgm:prSet presAssocID="{6A514BB1-213F-4CA3-9F5C-83FEAD6AAB5B}" presName="bentUpArrow1" presStyleLbl="alignImgPlace1" presStyleIdx="0" presStyleCnt="5"/>
      <dgm:spPr>
        <a:xfrm rot="5400000">
          <a:off x="182740" y="786729"/>
          <a:ext cx="685932" cy="780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A139230C-6418-4552-84D3-8C0704C7CDEB}" type="pres">
      <dgm:prSet presAssocID="{6A514BB1-213F-4CA3-9F5C-83FEAD6AAB5B}" presName="ParentText" presStyleLbl="node1" presStyleIdx="0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909B08E7-428E-497A-9712-52FFDE654443}" type="pres">
      <dgm:prSet presAssocID="{6A514BB1-213F-4CA3-9F5C-83FEAD6AAB5B}" presName="ChildText" presStyleLbl="revTx" presStyleIdx="0" presStyleCnt="5">
        <dgm:presLayoutVars>
          <dgm:chMax val="0"/>
          <dgm:chPref val="0"/>
          <dgm:bulletEnabled val="1"/>
        </dgm:presLayoutVars>
      </dgm:prSet>
      <dgm:spPr>
        <a:xfrm>
          <a:off x="1155716" y="103445"/>
          <a:ext cx="839823" cy="653269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04F68BDD-5D78-437B-8F98-492BA3F07337}" type="pres">
      <dgm:prSet presAssocID="{53471735-BCCC-4F97-8768-574CDD3D1344}" presName="sibTrans" presStyleCnt="0"/>
      <dgm:spPr/>
      <dgm:t>
        <a:bodyPr/>
        <a:lstStyle/>
        <a:p>
          <a:endParaRPr lang="en-US"/>
        </a:p>
      </dgm:t>
    </dgm:pt>
    <dgm:pt modelId="{4B9E49B6-EE8E-47F3-8B63-2564C9F533C3}" type="pres">
      <dgm:prSet presAssocID="{1CCB7F95-E21F-4FAE-A5D9-79BEF0178674}" presName="composite" presStyleCnt="0"/>
      <dgm:spPr/>
      <dgm:t>
        <a:bodyPr/>
        <a:lstStyle/>
        <a:p>
          <a:endParaRPr lang="en-US"/>
        </a:p>
      </dgm:t>
    </dgm:pt>
    <dgm:pt modelId="{8374D4F5-0D0C-47F7-839F-BF335F5F49DD}" type="pres">
      <dgm:prSet presAssocID="{1CCB7F95-E21F-4FAE-A5D9-79BEF0178674}" presName="bentUpArrow1" presStyleLbl="alignImgPlace1" presStyleIdx="1" presStyleCnt="5"/>
      <dgm:spPr>
        <a:xfrm rot="5400000">
          <a:off x="1140115" y="1694669"/>
          <a:ext cx="685932" cy="780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B3EAA6F4-EF54-429A-82BC-895F68D15824}" type="pres">
      <dgm:prSet presAssocID="{1CCB7F95-E21F-4FAE-A5D9-79BEF0178674}" presName="ParentText" presStyleLbl="node1" presStyleIdx="1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89340E20-29F7-41D3-AD38-033B757BA9E9}" type="pres">
      <dgm:prSet presAssocID="{1CCB7F95-E21F-4FAE-A5D9-79BEF0178674}" presName="ChildText" presStyleLbl="revTx" presStyleIdx="1" presStyleCnt="5">
        <dgm:presLayoutVars>
          <dgm:chMax val="0"/>
          <dgm:chPref val="0"/>
          <dgm:bulletEnabled val="1"/>
        </dgm:presLayoutVars>
      </dgm:prSet>
      <dgm:spPr>
        <a:xfrm>
          <a:off x="2113091" y="1011385"/>
          <a:ext cx="839823" cy="653269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C5AA2796-11EF-4D3A-976C-91797812DEA4}" type="pres">
      <dgm:prSet presAssocID="{A1C33CA4-1705-4028-8BF6-D25CC9E7AA68}" presName="sibTrans" presStyleCnt="0"/>
      <dgm:spPr/>
      <dgm:t>
        <a:bodyPr/>
        <a:lstStyle/>
        <a:p>
          <a:endParaRPr lang="en-US"/>
        </a:p>
      </dgm:t>
    </dgm:pt>
    <dgm:pt modelId="{14158F34-CCB8-4D32-9B6B-DCA911152AC0}" type="pres">
      <dgm:prSet presAssocID="{277C3F36-B487-4191-AC81-A4BA1C3E6DE4}" presName="composite" presStyleCnt="0"/>
      <dgm:spPr/>
      <dgm:t>
        <a:bodyPr/>
        <a:lstStyle/>
        <a:p>
          <a:endParaRPr lang="en-US"/>
        </a:p>
      </dgm:t>
    </dgm:pt>
    <dgm:pt modelId="{35465FD4-6280-4C90-B2F2-A3CDABBB271E}" type="pres">
      <dgm:prSet presAssocID="{277C3F36-B487-4191-AC81-A4BA1C3E6DE4}" presName="bentUpArrow1" presStyleLbl="alignImgPlace1" presStyleIdx="2" presStyleCnt="5"/>
      <dgm:spPr>
        <a:xfrm rot="5400000">
          <a:off x="2097489" y="2602609"/>
          <a:ext cx="685932" cy="780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79E9885F-1EC6-444D-AE58-5E648B6672C5}" type="pres">
      <dgm:prSet presAssocID="{277C3F36-B487-4191-AC81-A4BA1C3E6DE4}" presName="ParentText" presStyleLbl="node1" presStyleIdx="2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24F629D4-7F7D-4369-82C1-826EC7E4F105}" type="pres">
      <dgm:prSet presAssocID="{277C3F36-B487-4191-AC81-A4BA1C3E6DE4}" presName="ChildText" presStyleLbl="revTx" presStyleIdx="2" presStyleCnt="5">
        <dgm:presLayoutVars>
          <dgm:chMax val="0"/>
          <dgm:chPref val="0"/>
          <dgm:bulletEnabled val="1"/>
        </dgm:presLayoutVars>
      </dgm:prSet>
      <dgm:spPr>
        <a:xfrm>
          <a:off x="3070466" y="1919324"/>
          <a:ext cx="839823" cy="653269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07DB36B6-71D6-4812-99FC-E3A4E9DCEA64}" type="pres">
      <dgm:prSet presAssocID="{3EB46A52-5B7D-4EF0-A369-E03F5A1286E7}" presName="sibTrans" presStyleCnt="0"/>
      <dgm:spPr/>
      <dgm:t>
        <a:bodyPr/>
        <a:lstStyle/>
        <a:p>
          <a:endParaRPr lang="en-US"/>
        </a:p>
      </dgm:t>
    </dgm:pt>
    <dgm:pt modelId="{DDBCA6EC-7D33-4CE9-B9CF-5A321575547B}" type="pres">
      <dgm:prSet presAssocID="{F5DDC6D0-B957-48D5-B1CF-3C380416A096}" presName="composite" presStyleCnt="0"/>
      <dgm:spPr/>
      <dgm:t>
        <a:bodyPr/>
        <a:lstStyle/>
        <a:p>
          <a:endParaRPr lang="en-US"/>
        </a:p>
      </dgm:t>
    </dgm:pt>
    <dgm:pt modelId="{8FC14B1C-2685-4F1E-AAEC-45094C9935B1}" type="pres">
      <dgm:prSet presAssocID="{F5DDC6D0-B957-48D5-B1CF-3C380416A096}" presName="bentUpArrow1" presStyleLbl="alignImgPlace1" presStyleIdx="3" presStyleCnt="5"/>
      <dgm:spPr>
        <a:xfrm rot="5400000">
          <a:off x="3054864" y="3510548"/>
          <a:ext cx="685932" cy="780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7FB71903-8DE6-4DED-8270-DA0821879E94}" type="pres">
      <dgm:prSet presAssocID="{F5DDC6D0-B957-48D5-B1CF-3C380416A096}" presName="ParentText" presStyleLbl="node1" presStyleIdx="3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8C9B3B77-1862-4AA5-89B0-8A1E247ED6C9}" type="pres">
      <dgm:prSet presAssocID="{F5DDC6D0-B957-48D5-B1CF-3C380416A096}" presName="ChildText" presStyleLbl="revTx" presStyleIdx="3" presStyleCnt="5">
        <dgm:presLayoutVars>
          <dgm:chMax val="0"/>
          <dgm:chPref val="0"/>
          <dgm:bulletEnabled val="1"/>
        </dgm:presLayoutVars>
      </dgm:prSet>
      <dgm:spPr>
        <a:xfrm>
          <a:off x="4027840" y="2827264"/>
          <a:ext cx="839823" cy="653269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5B8814F9-F1F4-4928-BDC5-6830EE642831}" type="pres">
      <dgm:prSet presAssocID="{EA048D6F-B46B-44E4-A0FF-FABA02C71FC5}" presName="sibTrans" presStyleCnt="0"/>
      <dgm:spPr/>
      <dgm:t>
        <a:bodyPr/>
        <a:lstStyle/>
        <a:p>
          <a:endParaRPr lang="en-US"/>
        </a:p>
      </dgm:t>
    </dgm:pt>
    <dgm:pt modelId="{9F3017DF-70A3-4C7C-80BD-DC35DC5EBAD0}" type="pres">
      <dgm:prSet presAssocID="{028D6772-55DA-4603-AA63-E27273C9F913}" presName="composite" presStyleCnt="0"/>
      <dgm:spPr/>
      <dgm:t>
        <a:bodyPr/>
        <a:lstStyle/>
        <a:p>
          <a:endParaRPr lang="en-US"/>
        </a:p>
      </dgm:t>
    </dgm:pt>
    <dgm:pt modelId="{B9264214-A84D-4435-8ED5-E7659B4D2424}" type="pres">
      <dgm:prSet presAssocID="{028D6772-55DA-4603-AA63-E27273C9F913}" presName="bentUpArrow1" presStyleLbl="alignImgPlace1" presStyleIdx="4" presStyleCnt="5"/>
      <dgm:spPr>
        <a:xfrm rot="5400000">
          <a:off x="4012239" y="4418488"/>
          <a:ext cx="685932" cy="780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1A10983C-8771-40F7-9C2D-6CC96C4EE091}" type="pres">
      <dgm:prSet presAssocID="{028D6772-55DA-4603-AA63-E27273C9F913}" presName="ParentText" presStyleLbl="node1" presStyleIdx="4" presStyleCnt="6" custScaleX="111752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530273D3-FF76-4819-9968-04BD0B455B46}" type="pres">
      <dgm:prSet presAssocID="{028D6772-55DA-4603-AA63-E27273C9F913}" presName="ChildText" presStyleLbl="revTx" presStyleIdx="4" presStyleCnt="5">
        <dgm:presLayoutVars>
          <dgm:chMax val="0"/>
          <dgm:chPref val="0"/>
          <dgm:bulletEnabled val="1"/>
        </dgm:presLayoutVars>
      </dgm:prSet>
      <dgm:spPr>
        <a:xfrm>
          <a:off x="4985215" y="3735204"/>
          <a:ext cx="839823" cy="653269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ADA1FADF-DFE3-45C9-9C88-5434DD636F12}" type="pres">
      <dgm:prSet presAssocID="{3729FAC3-50C2-4C28-88E9-A22A7776139B}" presName="sibTrans" presStyleCnt="0"/>
      <dgm:spPr/>
      <dgm:t>
        <a:bodyPr/>
        <a:lstStyle/>
        <a:p>
          <a:endParaRPr lang="en-US"/>
        </a:p>
      </dgm:t>
    </dgm:pt>
    <dgm:pt modelId="{3F17DCC2-909C-493F-9C21-B02BB46C9E7A}" type="pres">
      <dgm:prSet presAssocID="{B505A7A8-2AEC-405F-BB32-DFDE09626EF7}" presName="composite" presStyleCnt="0"/>
      <dgm:spPr/>
      <dgm:t>
        <a:bodyPr/>
        <a:lstStyle/>
        <a:p>
          <a:endParaRPr lang="en-US"/>
        </a:p>
      </dgm:t>
    </dgm:pt>
    <dgm:pt modelId="{932AE6F7-FB6A-4CBC-899D-B794B9794FE0}" type="pres">
      <dgm:prSet presAssocID="{B505A7A8-2AEC-405F-BB32-DFDE09626EF7}" presName="ParentText" presStyleLbl="node1" presStyleIdx="5" presStyleCnt="6" custScaleX="106412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</dgm:ptLst>
  <dgm:cxnLst>
    <dgm:cxn modelId="{DB246CF5-175F-401B-BDCC-B31BEFC4ED46}" srcId="{5D5873C9-F5DB-4680-B839-A39092302B0B}" destId="{028D6772-55DA-4603-AA63-E27273C9F913}" srcOrd="4" destOrd="0" parTransId="{7505FEFD-1A87-49DD-99A4-0336DF45888F}" sibTransId="{3729FAC3-50C2-4C28-88E9-A22A7776139B}"/>
    <dgm:cxn modelId="{8B57FBC3-1DEE-40BB-881B-A3EF7AF48D84}" srcId="{5D5873C9-F5DB-4680-B839-A39092302B0B}" destId="{B505A7A8-2AEC-405F-BB32-DFDE09626EF7}" srcOrd="5" destOrd="0" parTransId="{C0EE4B32-5A60-48F8-9524-9C52DD4F1952}" sibTransId="{76611A3F-0BD6-4003-A944-5FBE5ED43BA3}"/>
    <dgm:cxn modelId="{0D39E844-1C55-4EFF-9E8F-86D451E6E221}" srcId="{5D5873C9-F5DB-4680-B839-A39092302B0B}" destId="{277C3F36-B487-4191-AC81-A4BA1C3E6DE4}" srcOrd="2" destOrd="0" parTransId="{EC24B1D0-E7F9-47DD-AE97-76D801C2695E}" sibTransId="{3EB46A52-5B7D-4EF0-A369-E03F5A1286E7}"/>
    <dgm:cxn modelId="{71765027-3053-4CFA-A450-CFCB4D6D2EDC}" type="presOf" srcId="{F5DDC6D0-B957-48D5-B1CF-3C380416A096}" destId="{7FB71903-8DE6-4DED-8270-DA0821879E94}" srcOrd="0" destOrd="0" presId="urn:microsoft.com/office/officeart/2005/8/layout/StepDownProcess"/>
    <dgm:cxn modelId="{C46C1101-DEF5-45CA-A0EE-20078EBD0D85}" srcId="{5D5873C9-F5DB-4680-B839-A39092302B0B}" destId="{F5DDC6D0-B957-48D5-B1CF-3C380416A096}" srcOrd="3" destOrd="0" parTransId="{F91D1555-4715-407C-A43A-1CDD9B888396}" sibTransId="{EA048D6F-B46B-44E4-A0FF-FABA02C71FC5}"/>
    <dgm:cxn modelId="{BC268BD0-1A20-49DB-A49C-D9DE7E54AEEF}" srcId="{5D5873C9-F5DB-4680-B839-A39092302B0B}" destId="{6A514BB1-213F-4CA3-9F5C-83FEAD6AAB5B}" srcOrd="0" destOrd="0" parTransId="{E296B2F2-7791-4ABA-856F-4424F57E819B}" sibTransId="{53471735-BCCC-4F97-8768-574CDD3D1344}"/>
    <dgm:cxn modelId="{62CEF2C7-0C68-43BB-8FD5-AC0E7FD11408}" type="presOf" srcId="{1CCB7F95-E21F-4FAE-A5D9-79BEF0178674}" destId="{B3EAA6F4-EF54-429A-82BC-895F68D15824}" srcOrd="0" destOrd="0" presId="urn:microsoft.com/office/officeart/2005/8/layout/StepDownProcess"/>
    <dgm:cxn modelId="{18538CC2-BA3E-4ED5-8DAF-153486B39AE2}" type="presOf" srcId="{6A514BB1-213F-4CA3-9F5C-83FEAD6AAB5B}" destId="{A139230C-6418-4552-84D3-8C0704C7CDEB}" srcOrd="0" destOrd="0" presId="urn:microsoft.com/office/officeart/2005/8/layout/StepDownProcess"/>
    <dgm:cxn modelId="{5EBC806C-E0ED-4CEB-8130-239166DB4084}" srcId="{5D5873C9-F5DB-4680-B839-A39092302B0B}" destId="{1CCB7F95-E21F-4FAE-A5D9-79BEF0178674}" srcOrd="1" destOrd="0" parTransId="{CA5F0C92-8EDB-4109-96C3-2BC99868F2EF}" sibTransId="{A1C33CA4-1705-4028-8BF6-D25CC9E7AA68}"/>
    <dgm:cxn modelId="{E9353767-BA21-4975-8553-3186D438476D}" type="presOf" srcId="{028D6772-55DA-4603-AA63-E27273C9F913}" destId="{1A10983C-8771-40F7-9C2D-6CC96C4EE091}" srcOrd="0" destOrd="0" presId="urn:microsoft.com/office/officeart/2005/8/layout/StepDownProcess"/>
    <dgm:cxn modelId="{592A6DAC-E2EF-4DB1-840D-4325FD583CF3}" type="presOf" srcId="{277C3F36-B487-4191-AC81-A4BA1C3E6DE4}" destId="{79E9885F-1EC6-444D-AE58-5E648B6672C5}" srcOrd="0" destOrd="0" presId="urn:microsoft.com/office/officeart/2005/8/layout/StepDownProcess"/>
    <dgm:cxn modelId="{26C8EB94-5291-443F-A220-CE6403476BF4}" type="presOf" srcId="{B505A7A8-2AEC-405F-BB32-DFDE09626EF7}" destId="{932AE6F7-FB6A-4CBC-899D-B794B9794FE0}" srcOrd="0" destOrd="0" presId="urn:microsoft.com/office/officeart/2005/8/layout/StepDownProcess"/>
    <dgm:cxn modelId="{C76C9D29-FC90-4A1C-9274-09C066C3666D}" type="presOf" srcId="{5D5873C9-F5DB-4680-B839-A39092302B0B}" destId="{74F009B6-21C1-4DF3-89B4-0E6EA938AE8A}" srcOrd="0" destOrd="0" presId="urn:microsoft.com/office/officeart/2005/8/layout/StepDownProcess"/>
    <dgm:cxn modelId="{D0698A13-D5E4-4F32-B8DF-D56381F2DB7F}" type="presParOf" srcId="{74F009B6-21C1-4DF3-89B4-0E6EA938AE8A}" destId="{8C286A35-C823-493F-AE1E-8C0D603E1654}" srcOrd="0" destOrd="0" presId="urn:microsoft.com/office/officeart/2005/8/layout/StepDownProcess"/>
    <dgm:cxn modelId="{B30B16A0-2ED0-442C-8BCE-1C3CCF087030}" type="presParOf" srcId="{8C286A35-C823-493F-AE1E-8C0D603E1654}" destId="{57807E5A-180D-4632-8318-7C89E7EA006D}" srcOrd="0" destOrd="0" presId="urn:microsoft.com/office/officeart/2005/8/layout/StepDownProcess"/>
    <dgm:cxn modelId="{776E2D93-D1BB-4912-9B05-1E9F58A091A3}" type="presParOf" srcId="{8C286A35-C823-493F-AE1E-8C0D603E1654}" destId="{A139230C-6418-4552-84D3-8C0704C7CDEB}" srcOrd="1" destOrd="0" presId="urn:microsoft.com/office/officeart/2005/8/layout/StepDownProcess"/>
    <dgm:cxn modelId="{4014D52B-9F1E-4EF2-9E13-2A81712B2705}" type="presParOf" srcId="{8C286A35-C823-493F-AE1E-8C0D603E1654}" destId="{909B08E7-428E-497A-9712-52FFDE654443}" srcOrd="2" destOrd="0" presId="urn:microsoft.com/office/officeart/2005/8/layout/StepDownProcess"/>
    <dgm:cxn modelId="{B5D684A1-3E7E-49B3-B210-333FF23134E5}" type="presParOf" srcId="{74F009B6-21C1-4DF3-89B4-0E6EA938AE8A}" destId="{04F68BDD-5D78-437B-8F98-492BA3F07337}" srcOrd="1" destOrd="0" presId="urn:microsoft.com/office/officeart/2005/8/layout/StepDownProcess"/>
    <dgm:cxn modelId="{F7DF582E-7554-4E11-AA63-2D65F2862DE8}" type="presParOf" srcId="{74F009B6-21C1-4DF3-89B4-0E6EA938AE8A}" destId="{4B9E49B6-EE8E-47F3-8B63-2564C9F533C3}" srcOrd="2" destOrd="0" presId="urn:microsoft.com/office/officeart/2005/8/layout/StepDownProcess"/>
    <dgm:cxn modelId="{AB8DA092-B2E8-4ADD-9C0A-A59FD121BC62}" type="presParOf" srcId="{4B9E49B6-EE8E-47F3-8B63-2564C9F533C3}" destId="{8374D4F5-0D0C-47F7-839F-BF335F5F49DD}" srcOrd="0" destOrd="0" presId="urn:microsoft.com/office/officeart/2005/8/layout/StepDownProcess"/>
    <dgm:cxn modelId="{0E8F6A6D-D31E-4870-87B8-2F2786E17A77}" type="presParOf" srcId="{4B9E49B6-EE8E-47F3-8B63-2564C9F533C3}" destId="{B3EAA6F4-EF54-429A-82BC-895F68D15824}" srcOrd="1" destOrd="0" presId="urn:microsoft.com/office/officeart/2005/8/layout/StepDownProcess"/>
    <dgm:cxn modelId="{A811FB37-94F4-4867-BB11-919E3CDCDA07}" type="presParOf" srcId="{4B9E49B6-EE8E-47F3-8B63-2564C9F533C3}" destId="{89340E20-29F7-41D3-AD38-033B757BA9E9}" srcOrd="2" destOrd="0" presId="urn:microsoft.com/office/officeart/2005/8/layout/StepDownProcess"/>
    <dgm:cxn modelId="{D60E5544-BBF5-4460-A21E-FDB253372AED}" type="presParOf" srcId="{74F009B6-21C1-4DF3-89B4-0E6EA938AE8A}" destId="{C5AA2796-11EF-4D3A-976C-91797812DEA4}" srcOrd="3" destOrd="0" presId="urn:microsoft.com/office/officeart/2005/8/layout/StepDownProcess"/>
    <dgm:cxn modelId="{71753F27-4AD2-4A32-B673-5CF31CC6F739}" type="presParOf" srcId="{74F009B6-21C1-4DF3-89B4-0E6EA938AE8A}" destId="{14158F34-CCB8-4D32-9B6B-DCA911152AC0}" srcOrd="4" destOrd="0" presId="urn:microsoft.com/office/officeart/2005/8/layout/StepDownProcess"/>
    <dgm:cxn modelId="{DD89D06F-14B1-4648-AABD-E00E58D5018C}" type="presParOf" srcId="{14158F34-CCB8-4D32-9B6B-DCA911152AC0}" destId="{35465FD4-6280-4C90-B2F2-A3CDABBB271E}" srcOrd="0" destOrd="0" presId="urn:microsoft.com/office/officeart/2005/8/layout/StepDownProcess"/>
    <dgm:cxn modelId="{B5FC4D4A-1852-4061-912B-921C4B13164B}" type="presParOf" srcId="{14158F34-CCB8-4D32-9B6B-DCA911152AC0}" destId="{79E9885F-1EC6-444D-AE58-5E648B6672C5}" srcOrd="1" destOrd="0" presId="urn:microsoft.com/office/officeart/2005/8/layout/StepDownProcess"/>
    <dgm:cxn modelId="{08A4BCCB-BA05-4CB7-B49A-E9259A08776B}" type="presParOf" srcId="{14158F34-CCB8-4D32-9B6B-DCA911152AC0}" destId="{24F629D4-7F7D-4369-82C1-826EC7E4F105}" srcOrd="2" destOrd="0" presId="urn:microsoft.com/office/officeart/2005/8/layout/StepDownProcess"/>
    <dgm:cxn modelId="{407439FF-3525-4BF5-8E1E-443521EBB4B4}" type="presParOf" srcId="{74F009B6-21C1-4DF3-89B4-0E6EA938AE8A}" destId="{07DB36B6-71D6-4812-99FC-E3A4E9DCEA64}" srcOrd="5" destOrd="0" presId="urn:microsoft.com/office/officeart/2005/8/layout/StepDownProcess"/>
    <dgm:cxn modelId="{0E825EB9-E4C0-489E-8922-DA5C9273D289}" type="presParOf" srcId="{74F009B6-21C1-4DF3-89B4-0E6EA938AE8A}" destId="{DDBCA6EC-7D33-4CE9-B9CF-5A321575547B}" srcOrd="6" destOrd="0" presId="urn:microsoft.com/office/officeart/2005/8/layout/StepDownProcess"/>
    <dgm:cxn modelId="{4A2D2FB1-E98A-4229-B6FE-F0BE8FCCAE18}" type="presParOf" srcId="{DDBCA6EC-7D33-4CE9-B9CF-5A321575547B}" destId="{8FC14B1C-2685-4F1E-AAEC-45094C9935B1}" srcOrd="0" destOrd="0" presId="urn:microsoft.com/office/officeart/2005/8/layout/StepDownProcess"/>
    <dgm:cxn modelId="{53D364E1-28C4-49F9-AEF5-A1151E8720A3}" type="presParOf" srcId="{DDBCA6EC-7D33-4CE9-B9CF-5A321575547B}" destId="{7FB71903-8DE6-4DED-8270-DA0821879E94}" srcOrd="1" destOrd="0" presId="urn:microsoft.com/office/officeart/2005/8/layout/StepDownProcess"/>
    <dgm:cxn modelId="{8670A832-0FEA-4976-AC25-7D3A33038951}" type="presParOf" srcId="{DDBCA6EC-7D33-4CE9-B9CF-5A321575547B}" destId="{8C9B3B77-1862-4AA5-89B0-8A1E247ED6C9}" srcOrd="2" destOrd="0" presId="urn:microsoft.com/office/officeart/2005/8/layout/StepDownProcess"/>
    <dgm:cxn modelId="{98646B67-1C94-4941-A286-49663E39601D}" type="presParOf" srcId="{74F009B6-21C1-4DF3-89B4-0E6EA938AE8A}" destId="{5B8814F9-F1F4-4928-BDC5-6830EE642831}" srcOrd="7" destOrd="0" presId="urn:microsoft.com/office/officeart/2005/8/layout/StepDownProcess"/>
    <dgm:cxn modelId="{24A1B2F6-EFDF-4ED6-BF92-8E6F5A15B621}" type="presParOf" srcId="{74F009B6-21C1-4DF3-89B4-0E6EA938AE8A}" destId="{9F3017DF-70A3-4C7C-80BD-DC35DC5EBAD0}" srcOrd="8" destOrd="0" presId="urn:microsoft.com/office/officeart/2005/8/layout/StepDownProcess"/>
    <dgm:cxn modelId="{E1FE05A5-024B-4958-8B4F-9A37373E7BDB}" type="presParOf" srcId="{9F3017DF-70A3-4C7C-80BD-DC35DC5EBAD0}" destId="{B9264214-A84D-4435-8ED5-E7659B4D2424}" srcOrd="0" destOrd="0" presId="urn:microsoft.com/office/officeart/2005/8/layout/StepDownProcess"/>
    <dgm:cxn modelId="{7185B68A-BA5B-437E-8EEC-83EF55E9A993}" type="presParOf" srcId="{9F3017DF-70A3-4C7C-80BD-DC35DC5EBAD0}" destId="{1A10983C-8771-40F7-9C2D-6CC96C4EE091}" srcOrd="1" destOrd="0" presId="urn:microsoft.com/office/officeart/2005/8/layout/StepDownProcess"/>
    <dgm:cxn modelId="{8CC26256-39C4-4DBD-AC46-58E552C87D26}" type="presParOf" srcId="{9F3017DF-70A3-4C7C-80BD-DC35DC5EBAD0}" destId="{530273D3-FF76-4819-9968-04BD0B455B46}" srcOrd="2" destOrd="0" presId="urn:microsoft.com/office/officeart/2005/8/layout/StepDownProcess"/>
    <dgm:cxn modelId="{E399FAB6-A919-4B1D-82A1-E04857336BB1}" type="presParOf" srcId="{74F009B6-21C1-4DF3-89B4-0E6EA938AE8A}" destId="{ADA1FADF-DFE3-45C9-9C88-5434DD636F12}" srcOrd="9" destOrd="0" presId="urn:microsoft.com/office/officeart/2005/8/layout/StepDownProcess"/>
    <dgm:cxn modelId="{A0D0C1F0-9F62-491A-ABC0-536AE1C180DF}" type="presParOf" srcId="{74F009B6-21C1-4DF3-89B4-0E6EA938AE8A}" destId="{3F17DCC2-909C-493F-9C21-B02BB46C9E7A}" srcOrd="10" destOrd="0" presId="urn:microsoft.com/office/officeart/2005/8/layout/StepDownProcess"/>
    <dgm:cxn modelId="{F922BC12-DBA9-469A-95A2-0D8570A6220E}" type="presParOf" srcId="{3F17DCC2-909C-493F-9C21-B02BB46C9E7A}" destId="{932AE6F7-FB6A-4CBC-899D-B794B9794FE0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5873C9-F5DB-4680-B839-A39092302B0B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A514BB1-213F-4CA3-9F5C-83FEAD6AAB5B}">
      <dgm:prSet phldrT="[Text]" custT="1"/>
      <dgm:spPr>
        <a:xfrm>
          <a:off x="665661" y="22194"/>
          <a:ext cx="701997" cy="491375"/>
        </a:xfrm>
      </dgm:spPr>
      <dgm:t>
        <a:bodyPr/>
        <a:lstStyle/>
        <a:p>
          <a:endParaRPr lang="en-US" sz="2400" b="0" smtClean="0">
            <a:latin typeface="Agency FB" panose="020B0503020202020204" pitchFamily="34" charset="0"/>
            <a:ea typeface="+mn-ea"/>
            <a:cs typeface="+mn-cs"/>
          </a:endParaRPr>
        </a:p>
        <a:p>
          <a:r>
            <a:rPr lang="en-US" sz="2400" b="0" smtClean="0">
              <a:latin typeface="Agency FB" panose="020B0503020202020204" pitchFamily="34" charset="0"/>
              <a:ea typeface="+mn-ea"/>
              <a:cs typeface="+mn-cs"/>
            </a:rPr>
            <a:t>Am I a student?</a:t>
          </a:r>
        </a:p>
        <a:p>
          <a:endParaRPr lang="en-US" sz="2400" b="0">
            <a:latin typeface="Agency FB" panose="020B0503020202020204" pitchFamily="34" charset="0"/>
            <a:ea typeface="+mn-ea"/>
            <a:cs typeface="+mn-cs"/>
          </a:endParaRPr>
        </a:p>
      </dgm:t>
    </dgm:pt>
    <dgm:pt modelId="{E296B2F2-7791-4ABA-856F-4424F57E819B}" type="parTrans" cxnId="{BC268BD0-1A20-49DB-A49C-D9DE7E54AEEF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53471735-BCCC-4F97-8768-574CDD3D1344}" type="sibTrans" cxnId="{BC268BD0-1A20-49DB-A49C-D9DE7E54AEEF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B505A7A8-2AEC-405F-BB32-DFDE09626EF7}">
      <dgm:prSet phldrT="[Text]" custT="1"/>
      <dgm:spPr>
        <a:xfrm>
          <a:off x="3575815" y="2782079"/>
          <a:ext cx="701997" cy="491375"/>
        </a:xfrm>
      </dgm:spPr>
      <dgm:t>
        <a:bodyPr/>
        <a:lstStyle/>
        <a:p>
          <a:r>
            <a:rPr lang="en-US" sz="2400" b="0" smtClean="0">
              <a:latin typeface="Agency FB" panose="020B0503020202020204" pitchFamily="34" charset="0"/>
              <a:ea typeface="+mn-ea"/>
              <a:cs typeface="+mn-cs"/>
            </a:rPr>
            <a:t>Are they teachers?</a:t>
          </a:r>
          <a:endParaRPr lang="en-US" sz="2400" b="0">
            <a:latin typeface="Agency FB" panose="020B0503020202020204" pitchFamily="34" charset="0"/>
            <a:ea typeface="+mn-ea"/>
            <a:cs typeface="+mn-cs"/>
          </a:endParaRPr>
        </a:p>
      </dgm:t>
    </dgm:pt>
    <dgm:pt modelId="{C0EE4B32-5A60-48F8-9524-9C52DD4F1952}" type="parTrans" cxnId="{8B57FBC3-1DEE-40BB-881B-A3EF7AF48D84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76611A3F-0BD6-4003-A944-5FBE5ED43BA3}" type="sibTrans" cxnId="{8B57FBC3-1DEE-40BB-881B-A3EF7AF48D84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028D6772-55DA-4603-AA63-E27273C9F913}">
      <dgm:prSet custT="1"/>
      <dgm:spPr>
        <a:xfrm>
          <a:off x="2993784" y="2230102"/>
          <a:ext cx="701997" cy="491375"/>
        </a:xfrm>
      </dgm:spPr>
      <dgm:t>
        <a:bodyPr/>
        <a:lstStyle/>
        <a:p>
          <a:r>
            <a:rPr lang="en-US" sz="2400" b="0" smtClean="0">
              <a:latin typeface="Agency FB" panose="020B0503020202020204" pitchFamily="34" charset="0"/>
              <a:ea typeface="+mn-ea"/>
              <a:cs typeface="+mn-cs"/>
            </a:rPr>
            <a:t>Are we students?</a:t>
          </a:r>
          <a:endParaRPr lang="en-US" sz="2400" b="0">
            <a:latin typeface="Agency FB" panose="020B0503020202020204" pitchFamily="34" charset="0"/>
            <a:ea typeface="+mn-ea"/>
            <a:cs typeface="+mn-cs"/>
          </a:endParaRPr>
        </a:p>
      </dgm:t>
    </dgm:pt>
    <dgm:pt modelId="{7505FEFD-1A87-49DD-99A4-0336DF45888F}" type="parTrans" cxnId="{DB246CF5-175F-401B-BDCC-B31BEFC4ED46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3729FAC3-50C2-4C28-88E9-A22A7776139B}" type="sibTrans" cxnId="{DB246CF5-175F-401B-BDCC-B31BEFC4ED46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1CCB7F95-E21F-4FAE-A5D9-79BEF0178674}">
      <dgm:prSet custT="1"/>
      <dgm:spPr>
        <a:xfrm>
          <a:off x="1247692" y="574171"/>
          <a:ext cx="701997" cy="491375"/>
        </a:xfrm>
      </dgm:spPr>
      <dgm:t>
        <a:bodyPr/>
        <a:lstStyle/>
        <a:p>
          <a:r>
            <a:rPr lang="en-US" sz="2400" b="0" smtClean="0">
              <a:latin typeface="Agency FB" panose="020B0503020202020204" pitchFamily="34" charset="0"/>
              <a:ea typeface="+mn-ea"/>
              <a:cs typeface="+mn-cs"/>
            </a:rPr>
            <a:t>Are you a teacher?</a:t>
          </a:r>
          <a:endParaRPr lang="en-US" sz="2400" b="0">
            <a:latin typeface="Agency FB" panose="020B0503020202020204" pitchFamily="34" charset="0"/>
            <a:ea typeface="+mn-ea"/>
            <a:cs typeface="+mn-cs"/>
          </a:endParaRPr>
        </a:p>
      </dgm:t>
    </dgm:pt>
    <dgm:pt modelId="{CA5F0C92-8EDB-4109-96C3-2BC99868F2EF}" type="parTrans" cxnId="{5EBC806C-E0ED-4CEB-8130-239166DB4084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A1C33CA4-1705-4028-8BF6-D25CC9E7AA68}" type="sibTrans" cxnId="{5EBC806C-E0ED-4CEB-8130-239166DB4084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277C3F36-B487-4191-AC81-A4BA1C3E6DE4}">
      <dgm:prSet custT="1"/>
      <dgm:spPr>
        <a:xfrm>
          <a:off x="1829723" y="1126148"/>
          <a:ext cx="701997" cy="491375"/>
        </a:xfrm>
      </dgm:spPr>
      <dgm:t>
        <a:bodyPr/>
        <a:lstStyle/>
        <a:p>
          <a:endParaRPr lang="en-US" sz="2400" b="0" dirty="0" smtClean="0">
            <a:latin typeface="Agency FB" panose="020B0503020202020204" pitchFamily="34" charset="0"/>
            <a:ea typeface="+mn-ea"/>
            <a:cs typeface="+mn-cs"/>
          </a:endParaRPr>
        </a:p>
        <a:p>
          <a:endParaRPr lang="en-US" sz="2400" b="0" dirty="0" smtClean="0">
            <a:latin typeface="Agency FB" panose="020B0503020202020204" pitchFamily="34" charset="0"/>
            <a:ea typeface="+mn-ea"/>
            <a:cs typeface="+mn-cs"/>
          </a:endParaRPr>
        </a:p>
        <a:p>
          <a:r>
            <a:rPr lang="en-US" sz="2400" b="0" dirty="0" smtClean="0">
              <a:latin typeface="Agency FB" panose="020B0503020202020204" pitchFamily="34" charset="0"/>
              <a:ea typeface="+mn-ea"/>
              <a:cs typeface="+mn-cs"/>
            </a:rPr>
            <a:t>Is he a</a:t>
          </a:r>
        </a:p>
        <a:p>
          <a:r>
            <a:rPr lang="en-US" sz="2400" b="0" dirty="0" smtClean="0">
              <a:latin typeface="Agency FB" panose="020B0503020202020204" pitchFamily="34" charset="0"/>
              <a:ea typeface="+mn-ea"/>
              <a:cs typeface="+mn-cs"/>
            </a:rPr>
            <a:t>student?</a:t>
          </a:r>
        </a:p>
        <a:p>
          <a:endParaRPr lang="en-US" sz="2400" b="0" dirty="0" smtClean="0">
            <a:latin typeface="Agency FB" panose="020B0503020202020204" pitchFamily="34" charset="0"/>
            <a:ea typeface="+mn-ea"/>
            <a:cs typeface="+mn-cs"/>
          </a:endParaRPr>
        </a:p>
        <a:p>
          <a:endParaRPr lang="en-US" sz="2400" b="0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EC24B1D0-E7F9-47DD-AE97-76D801C2695E}" type="parTrans" cxnId="{0D39E844-1C55-4EFF-9E8F-86D451E6E221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3EB46A52-5B7D-4EF0-A369-E03F5A1286E7}" type="sibTrans" cxnId="{0D39E844-1C55-4EFF-9E8F-86D451E6E221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FA988256-BD6C-4055-B11C-11B143872358}">
      <dgm:prSet custT="1"/>
      <dgm:spPr/>
      <dgm:t>
        <a:bodyPr/>
        <a:lstStyle/>
        <a:p>
          <a:r>
            <a:rPr lang="en-US" sz="2400" b="0" dirty="0" smtClean="0">
              <a:latin typeface="Agency FB" panose="020B0503020202020204" pitchFamily="34" charset="0"/>
            </a:rPr>
            <a:t>Is she a nurse?</a:t>
          </a:r>
          <a:endParaRPr lang="en-US" sz="2400" b="0" dirty="0">
            <a:latin typeface="Agency FB" panose="020B0503020202020204" pitchFamily="34" charset="0"/>
          </a:endParaRPr>
        </a:p>
      </dgm:t>
    </dgm:pt>
    <dgm:pt modelId="{BFC24BCC-ACD4-4D4F-9864-3999356ED2BC}" type="parTrans" cxnId="{244FA910-AB78-45C8-A99E-B762222DE79B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</a:endParaRPr>
        </a:p>
      </dgm:t>
    </dgm:pt>
    <dgm:pt modelId="{03494815-02C6-4645-B36B-C2D12B0EEBD4}" type="sibTrans" cxnId="{244FA910-AB78-45C8-A99E-B762222DE79B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</a:endParaRPr>
        </a:p>
      </dgm:t>
    </dgm:pt>
    <dgm:pt modelId="{74F009B6-21C1-4DF3-89B4-0E6EA938AE8A}" type="pres">
      <dgm:prSet presAssocID="{5D5873C9-F5DB-4680-B839-A39092302B0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C286A35-C823-493F-AE1E-8C0D603E1654}" type="pres">
      <dgm:prSet presAssocID="{6A514BB1-213F-4CA3-9F5C-83FEAD6AAB5B}" presName="composite" presStyleCnt="0"/>
      <dgm:spPr/>
      <dgm:t>
        <a:bodyPr/>
        <a:lstStyle/>
        <a:p>
          <a:endParaRPr lang="en-US"/>
        </a:p>
      </dgm:t>
    </dgm:pt>
    <dgm:pt modelId="{57807E5A-180D-4632-8318-7C89E7EA006D}" type="pres">
      <dgm:prSet presAssocID="{6A514BB1-213F-4CA3-9F5C-83FEAD6AAB5B}" presName="bentUpArrow1" presStyleLbl="alignImgPlace1" presStyleIdx="0" presStyleCnt="5"/>
      <dgm:spPr>
        <a:xfrm rot="5400000">
          <a:off x="776143" y="484457"/>
          <a:ext cx="417009" cy="47475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A139230C-6418-4552-84D3-8C0704C7CDEB}" type="pres">
      <dgm:prSet presAssocID="{6A514BB1-213F-4CA3-9F5C-83FEAD6AAB5B}" presName="ParentText" presStyleLbl="node1" presStyleIdx="0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909B08E7-428E-497A-9712-52FFDE654443}" type="pres">
      <dgm:prSet presAssocID="{6A514BB1-213F-4CA3-9F5C-83FEAD6AAB5B}" presName="ChildText" presStyleLbl="revTx" presStyleIdx="0" presStyleCnt="5">
        <dgm:presLayoutVars>
          <dgm:chMax val="0"/>
          <dgm:chPref val="0"/>
          <dgm:bulletEnabled val="1"/>
        </dgm:presLayoutVars>
      </dgm:prSet>
      <dgm:spPr>
        <a:xfrm>
          <a:off x="1367659" y="69058"/>
          <a:ext cx="510566" cy="397151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04F68BDD-5D78-437B-8F98-492BA3F07337}" type="pres">
      <dgm:prSet presAssocID="{53471735-BCCC-4F97-8768-574CDD3D1344}" presName="sibTrans" presStyleCnt="0"/>
      <dgm:spPr/>
      <dgm:t>
        <a:bodyPr/>
        <a:lstStyle/>
        <a:p>
          <a:endParaRPr lang="en-US"/>
        </a:p>
      </dgm:t>
    </dgm:pt>
    <dgm:pt modelId="{4B9E49B6-EE8E-47F3-8B63-2564C9F533C3}" type="pres">
      <dgm:prSet presAssocID="{1CCB7F95-E21F-4FAE-A5D9-79BEF0178674}" presName="composite" presStyleCnt="0"/>
      <dgm:spPr/>
      <dgm:t>
        <a:bodyPr/>
        <a:lstStyle/>
        <a:p>
          <a:endParaRPr lang="en-US"/>
        </a:p>
      </dgm:t>
    </dgm:pt>
    <dgm:pt modelId="{8374D4F5-0D0C-47F7-839F-BF335F5F49DD}" type="pres">
      <dgm:prSet presAssocID="{1CCB7F95-E21F-4FAE-A5D9-79BEF0178674}" presName="bentUpArrow1" presStyleLbl="alignImgPlace1" presStyleIdx="1" presStyleCnt="5"/>
      <dgm:spPr>
        <a:xfrm rot="5400000">
          <a:off x="1358174" y="1036434"/>
          <a:ext cx="417009" cy="47475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B3EAA6F4-EF54-429A-82BC-895F68D15824}" type="pres">
      <dgm:prSet presAssocID="{1CCB7F95-E21F-4FAE-A5D9-79BEF0178674}" presName="ParentText" presStyleLbl="node1" presStyleIdx="1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89340E20-29F7-41D3-AD38-033B757BA9E9}" type="pres">
      <dgm:prSet presAssocID="{1CCB7F95-E21F-4FAE-A5D9-79BEF0178674}" presName="ChildText" presStyleLbl="revTx" presStyleIdx="1" presStyleCnt="5">
        <dgm:presLayoutVars>
          <dgm:chMax val="0"/>
          <dgm:chPref val="0"/>
          <dgm:bulletEnabled val="1"/>
        </dgm:presLayoutVars>
      </dgm:prSet>
      <dgm:spPr>
        <a:xfrm>
          <a:off x="1949690" y="621035"/>
          <a:ext cx="510566" cy="397151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C5AA2796-11EF-4D3A-976C-91797812DEA4}" type="pres">
      <dgm:prSet presAssocID="{A1C33CA4-1705-4028-8BF6-D25CC9E7AA68}" presName="sibTrans" presStyleCnt="0"/>
      <dgm:spPr/>
      <dgm:t>
        <a:bodyPr/>
        <a:lstStyle/>
        <a:p>
          <a:endParaRPr lang="en-US"/>
        </a:p>
      </dgm:t>
    </dgm:pt>
    <dgm:pt modelId="{14158F34-CCB8-4D32-9B6B-DCA911152AC0}" type="pres">
      <dgm:prSet presAssocID="{277C3F36-B487-4191-AC81-A4BA1C3E6DE4}" presName="composite" presStyleCnt="0"/>
      <dgm:spPr/>
      <dgm:t>
        <a:bodyPr/>
        <a:lstStyle/>
        <a:p>
          <a:endParaRPr lang="en-US"/>
        </a:p>
      </dgm:t>
    </dgm:pt>
    <dgm:pt modelId="{35465FD4-6280-4C90-B2F2-A3CDABBB271E}" type="pres">
      <dgm:prSet presAssocID="{277C3F36-B487-4191-AC81-A4BA1C3E6DE4}" presName="bentUpArrow1" presStyleLbl="alignImgPlace1" presStyleIdx="2" presStyleCnt="5"/>
      <dgm:spPr>
        <a:xfrm rot="5400000">
          <a:off x="1940205" y="1588411"/>
          <a:ext cx="417009" cy="47475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79E9885F-1EC6-444D-AE58-5E648B6672C5}" type="pres">
      <dgm:prSet presAssocID="{277C3F36-B487-4191-AC81-A4BA1C3E6DE4}" presName="ParentText" presStyleLbl="node1" presStyleIdx="2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24F629D4-7F7D-4369-82C1-826EC7E4F105}" type="pres">
      <dgm:prSet presAssocID="{277C3F36-B487-4191-AC81-A4BA1C3E6DE4}" presName="ChildText" presStyleLbl="revTx" presStyleIdx="2" presStyleCnt="5">
        <dgm:presLayoutVars>
          <dgm:chMax val="0"/>
          <dgm:chPref val="0"/>
          <dgm:bulletEnabled val="1"/>
        </dgm:presLayoutVars>
      </dgm:prSet>
      <dgm:spPr>
        <a:xfrm>
          <a:off x="2531721" y="1173012"/>
          <a:ext cx="510566" cy="397151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07DB36B6-71D6-4812-99FC-E3A4E9DCEA64}" type="pres">
      <dgm:prSet presAssocID="{3EB46A52-5B7D-4EF0-A369-E03F5A1286E7}" presName="sibTrans" presStyleCnt="0"/>
      <dgm:spPr/>
      <dgm:t>
        <a:bodyPr/>
        <a:lstStyle/>
        <a:p>
          <a:endParaRPr lang="en-US"/>
        </a:p>
      </dgm:t>
    </dgm:pt>
    <dgm:pt modelId="{443AE0D5-5868-4E68-890C-96F0E1A85A6C}" type="pres">
      <dgm:prSet presAssocID="{FA988256-BD6C-4055-B11C-11B143872358}" presName="composite" presStyleCnt="0"/>
      <dgm:spPr/>
      <dgm:t>
        <a:bodyPr/>
        <a:lstStyle/>
        <a:p>
          <a:endParaRPr lang="en-US"/>
        </a:p>
      </dgm:t>
    </dgm:pt>
    <dgm:pt modelId="{4E97465F-CA7A-4DB4-BEE8-2873889C0013}" type="pres">
      <dgm:prSet presAssocID="{FA988256-BD6C-4055-B11C-11B143872358}" presName="bentUpArrow1" presStyleLbl="alignImgPlace1" presStyleIdx="3" presStyleCnt="5"/>
      <dgm:spPr/>
      <dgm:t>
        <a:bodyPr/>
        <a:lstStyle/>
        <a:p>
          <a:endParaRPr lang="en-US"/>
        </a:p>
      </dgm:t>
    </dgm:pt>
    <dgm:pt modelId="{796CAEB6-3E25-477D-A9CF-29508C8E1405}" type="pres">
      <dgm:prSet presAssocID="{FA988256-BD6C-4055-B11C-11B143872358}" presName="ParentText" presStyleLbl="node1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396092-40E2-40D3-8D06-CC5CBA2D9188}" type="pres">
      <dgm:prSet presAssocID="{FA988256-BD6C-4055-B11C-11B143872358}" presName="Child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2B16BC-12B6-41B8-A540-30276586D428}" type="pres">
      <dgm:prSet presAssocID="{03494815-02C6-4645-B36B-C2D12B0EEBD4}" presName="sibTrans" presStyleCnt="0"/>
      <dgm:spPr/>
      <dgm:t>
        <a:bodyPr/>
        <a:lstStyle/>
        <a:p>
          <a:endParaRPr lang="en-US"/>
        </a:p>
      </dgm:t>
    </dgm:pt>
    <dgm:pt modelId="{9F3017DF-70A3-4C7C-80BD-DC35DC5EBAD0}" type="pres">
      <dgm:prSet presAssocID="{028D6772-55DA-4603-AA63-E27273C9F913}" presName="composite" presStyleCnt="0"/>
      <dgm:spPr/>
      <dgm:t>
        <a:bodyPr/>
        <a:lstStyle/>
        <a:p>
          <a:endParaRPr lang="en-US"/>
        </a:p>
      </dgm:t>
    </dgm:pt>
    <dgm:pt modelId="{B9264214-A84D-4435-8ED5-E7659B4D2424}" type="pres">
      <dgm:prSet presAssocID="{028D6772-55DA-4603-AA63-E27273C9F913}" presName="bentUpArrow1" presStyleLbl="alignImgPlace1" presStyleIdx="4" presStyleCnt="5"/>
      <dgm:spPr>
        <a:xfrm rot="5400000">
          <a:off x="3104266" y="2692365"/>
          <a:ext cx="417009" cy="47475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1A10983C-8771-40F7-9C2D-6CC96C4EE091}" type="pres">
      <dgm:prSet presAssocID="{028D6772-55DA-4603-AA63-E27273C9F913}" presName="ParentText" presStyleLbl="node1" presStyleIdx="4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530273D3-FF76-4819-9968-04BD0B455B46}" type="pres">
      <dgm:prSet presAssocID="{028D6772-55DA-4603-AA63-E27273C9F913}" presName="ChildText" presStyleLbl="revTx" presStyleIdx="4" presStyleCnt="5">
        <dgm:presLayoutVars>
          <dgm:chMax val="0"/>
          <dgm:chPref val="0"/>
          <dgm:bulletEnabled val="1"/>
        </dgm:presLayoutVars>
      </dgm:prSet>
      <dgm:spPr>
        <a:xfrm>
          <a:off x="3695782" y="2276966"/>
          <a:ext cx="510566" cy="397151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ADA1FADF-DFE3-45C9-9C88-5434DD636F12}" type="pres">
      <dgm:prSet presAssocID="{3729FAC3-50C2-4C28-88E9-A22A7776139B}" presName="sibTrans" presStyleCnt="0"/>
      <dgm:spPr/>
      <dgm:t>
        <a:bodyPr/>
        <a:lstStyle/>
        <a:p>
          <a:endParaRPr lang="en-US"/>
        </a:p>
      </dgm:t>
    </dgm:pt>
    <dgm:pt modelId="{3F17DCC2-909C-493F-9C21-B02BB46C9E7A}" type="pres">
      <dgm:prSet presAssocID="{B505A7A8-2AEC-405F-BB32-DFDE09626EF7}" presName="composite" presStyleCnt="0"/>
      <dgm:spPr/>
      <dgm:t>
        <a:bodyPr/>
        <a:lstStyle/>
        <a:p>
          <a:endParaRPr lang="en-US"/>
        </a:p>
      </dgm:t>
    </dgm:pt>
    <dgm:pt modelId="{932AE6F7-FB6A-4CBC-899D-B794B9794FE0}" type="pres">
      <dgm:prSet presAssocID="{B505A7A8-2AEC-405F-BB32-DFDE09626EF7}" presName="ParentText" presStyleLbl="node1" presStyleIdx="5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</dgm:ptLst>
  <dgm:cxnLst>
    <dgm:cxn modelId="{F316D4B0-42A4-4516-A5BC-00AEEDB5CA4B}" type="presOf" srcId="{277C3F36-B487-4191-AC81-A4BA1C3E6DE4}" destId="{79E9885F-1EC6-444D-AE58-5E648B6672C5}" srcOrd="0" destOrd="0" presId="urn:microsoft.com/office/officeart/2005/8/layout/StepDownProcess"/>
    <dgm:cxn modelId="{8B57FBC3-1DEE-40BB-881B-A3EF7AF48D84}" srcId="{5D5873C9-F5DB-4680-B839-A39092302B0B}" destId="{B505A7A8-2AEC-405F-BB32-DFDE09626EF7}" srcOrd="5" destOrd="0" parTransId="{C0EE4B32-5A60-48F8-9524-9C52DD4F1952}" sibTransId="{76611A3F-0BD6-4003-A944-5FBE5ED43BA3}"/>
    <dgm:cxn modelId="{244FA910-AB78-45C8-A99E-B762222DE79B}" srcId="{5D5873C9-F5DB-4680-B839-A39092302B0B}" destId="{FA988256-BD6C-4055-B11C-11B143872358}" srcOrd="3" destOrd="0" parTransId="{BFC24BCC-ACD4-4D4F-9864-3999356ED2BC}" sibTransId="{03494815-02C6-4645-B36B-C2D12B0EEBD4}"/>
    <dgm:cxn modelId="{DB246CF5-175F-401B-BDCC-B31BEFC4ED46}" srcId="{5D5873C9-F5DB-4680-B839-A39092302B0B}" destId="{028D6772-55DA-4603-AA63-E27273C9F913}" srcOrd="4" destOrd="0" parTransId="{7505FEFD-1A87-49DD-99A4-0336DF45888F}" sibTransId="{3729FAC3-50C2-4C28-88E9-A22A7776139B}"/>
    <dgm:cxn modelId="{6CDB8CEF-1A91-485C-A828-FF66B9A8BEEE}" type="presOf" srcId="{6A514BB1-213F-4CA3-9F5C-83FEAD6AAB5B}" destId="{A139230C-6418-4552-84D3-8C0704C7CDEB}" srcOrd="0" destOrd="0" presId="urn:microsoft.com/office/officeart/2005/8/layout/StepDownProcess"/>
    <dgm:cxn modelId="{675A361C-5305-40BB-95D3-745C584BA667}" type="presOf" srcId="{B505A7A8-2AEC-405F-BB32-DFDE09626EF7}" destId="{932AE6F7-FB6A-4CBC-899D-B794B9794FE0}" srcOrd="0" destOrd="0" presId="urn:microsoft.com/office/officeart/2005/8/layout/StepDownProcess"/>
    <dgm:cxn modelId="{5EBC806C-E0ED-4CEB-8130-239166DB4084}" srcId="{5D5873C9-F5DB-4680-B839-A39092302B0B}" destId="{1CCB7F95-E21F-4FAE-A5D9-79BEF0178674}" srcOrd="1" destOrd="0" parTransId="{CA5F0C92-8EDB-4109-96C3-2BC99868F2EF}" sibTransId="{A1C33CA4-1705-4028-8BF6-D25CC9E7AA68}"/>
    <dgm:cxn modelId="{546DB81C-AA8E-46EF-A044-817B5948AA26}" type="presOf" srcId="{028D6772-55DA-4603-AA63-E27273C9F913}" destId="{1A10983C-8771-40F7-9C2D-6CC96C4EE091}" srcOrd="0" destOrd="0" presId="urn:microsoft.com/office/officeart/2005/8/layout/StepDownProcess"/>
    <dgm:cxn modelId="{0D39E844-1C55-4EFF-9E8F-86D451E6E221}" srcId="{5D5873C9-F5DB-4680-B839-A39092302B0B}" destId="{277C3F36-B487-4191-AC81-A4BA1C3E6DE4}" srcOrd="2" destOrd="0" parTransId="{EC24B1D0-E7F9-47DD-AE97-76D801C2695E}" sibTransId="{3EB46A52-5B7D-4EF0-A369-E03F5A1286E7}"/>
    <dgm:cxn modelId="{DA084951-F2AE-4672-803B-A24D82A650F0}" type="presOf" srcId="{1CCB7F95-E21F-4FAE-A5D9-79BEF0178674}" destId="{B3EAA6F4-EF54-429A-82BC-895F68D15824}" srcOrd="0" destOrd="0" presId="urn:microsoft.com/office/officeart/2005/8/layout/StepDownProcess"/>
    <dgm:cxn modelId="{8FF43605-ABBF-4727-9978-95FEA963EB80}" type="presOf" srcId="{FA988256-BD6C-4055-B11C-11B143872358}" destId="{796CAEB6-3E25-477D-A9CF-29508C8E1405}" srcOrd="0" destOrd="0" presId="urn:microsoft.com/office/officeart/2005/8/layout/StepDownProcess"/>
    <dgm:cxn modelId="{B008A396-E85A-42E8-AA32-CA4570732E07}" type="presOf" srcId="{5D5873C9-F5DB-4680-B839-A39092302B0B}" destId="{74F009B6-21C1-4DF3-89B4-0E6EA938AE8A}" srcOrd="0" destOrd="0" presId="urn:microsoft.com/office/officeart/2005/8/layout/StepDownProcess"/>
    <dgm:cxn modelId="{BC268BD0-1A20-49DB-A49C-D9DE7E54AEEF}" srcId="{5D5873C9-F5DB-4680-B839-A39092302B0B}" destId="{6A514BB1-213F-4CA3-9F5C-83FEAD6AAB5B}" srcOrd="0" destOrd="0" parTransId="{E296B2F2-7791-4ABA-856F-4424F57E819B}" sibTransId="{53471735-BCCC-4F97-8768-574CDD3D1344}"/>
    <dgm:cxn modelId="{916C0D63-88D3-4D49-AF71-3047CD2FED47}" type="presParOf" srcId="{74F009B6-21C1-4DF3-89B4-0E6EA938AE8A}" destId="{8C286A35-C823-493F-AE1E-8C0D603E1654}" srcOrd="0" destOrd="0" presId="urn:microsoft.com/office/officeart/2005/8/layout/StepDownProcess"/>
    <dgm:cxn modelId="{6C57D639-A416-49C5-BF95-B08A1E97720B}" type="presParOf" srcId="{8C286A35-C823-493F-AE1E-8C0D603E1654}" destId="{57807E5A-180D-4632-8318-7C89E7EA006D}" srcOrd="0" destOrd="0" presId="urn:microsoft.com/office/officeart/2005/8/layout/StepDownProcess"/>
    <dgm:cxn modelId="{D03B594C-4964-4EB7-8047-B6E442458AFD}" type="presParOf" srcId="{8C286A35-C823-493F-AE1E-8C0D603E1654}" destId="{A139230C-6418-4552-84D3-8C0704C7CDEB}" srcOrd="1" destOrd="0" presId="urn:microsoft.com/office/officeart/2005/8/layout/StepDownProcess"/>
    <dgm:cxn modelId="{5B6C5D8B-26D5-453C-AE3D-9AD2CF0AD73C}" type="presParOf" srcId="{8C286A35-C823-493F-AE1E-8C0D603E1654}" destId="{909B08E7-428E-497A-9712-52FFDE654443}" srcOrd="2" destOrd="0" presId="urn:microsoft.com/office/officeart/2005/8/layout/StepDownProcess"/>
    <dgm:cxn modelId="{9C1567EC-2015-4CCE-A245-589C7801CBA8}" type="presParOf" srcId="{74F009B6-21C1-4DF3-89B4-0E6EA938AE8A}" destId="{04F68BDD-5D78-437B-8F98-492BA3F07337}" srcOrd="1" destOrd="0" presId="urn:microsoft.com/office/officeart/2005/8/layout/StepDownProcess"/>
    <dgm:cxn modelId="{60BEF61E-BAE0-4FC0-8239-3701CB6B25DD}" type="presParOf" srcId="{74F009B6-21C1-4DF3-89B4-0E6EA938AE8A}" destId="{4B9E49B6-EE8E-47F3-8B63-2564C9F533C3}" srcOrd="2" destOrd="0" presId="urn:microsoft.com/office/officeart/2005/8/layout/StepDownProcess"/>
    <dgm:cxn modelId="{8B44BA01-3B7B-4F75-AA64-0689A5E18714}" type="presParOf" srcId="{4B9E49B6-EE8E-47F3-8B63-2564C9F533C3}" destId="{8374D4F5-0D0C-47F7-839F-BF335F5F49DD}" srcOrd="0" destOrd="0" presId="urn:microsoft.com/office/officeart/2005/8/layout/StepDownProcess"/>
    <dgm:cxn modelId="{065CA6D8-2E45-4509-B170-80351ACE891C}" type="presParOf" srcId="{4B9E49B6-EE8E-47F3-8B63-2564C9F533C3}" destId="{B3EAA6F4-EF54-429A-82BC-895F68D15824}" srcOrd="1" destOrd="0" presId="urn:microsoft.com/office/officeart/2005/8/layout/StepDownProcess"/>
    <dgm:cxn modelId="{B5D59835-41D8-4798-BF76-3800684A417A}" type="presParOf" srcId="{4B9E49B6-EE8E-47F3-8B63-2564C9F533C3}" destId="{89340E20-29F7-41D3-AD38-033B757BA9E9}" srcOrd="2" destOrd="0" presId="urn:microsoft.com/office/officeart/2005/8/layout/StepDownProcess"/>
    <dgm:cxn modelId="{FBD6C5CA-B721-4560-8CD4-367FE29FBAE3}" type="presParOf" srcId="{74F009B6-21C1-4DF3-89B4-0E6EA938AE8A}" destId="{C5AA2796-11EF-4D3A-976C-91797812DEA4}" srcOrd="3" destOrd="0" presId="urn:microsoft.com/office/officeart/2005/8/layout/StepDownProcess"/>
    <dgm:cxn modelId="{A0B44A42-CEF9-4F90-9D83-004BC30EEFC3}" type="presParOf" srcId="{74F009B6-21C1-4DF3-89B4-0E6EA938AE8A}" destId="{14158F34-CCB8-4D32-9B6B-DCA911152AC0}" srcOrd="4" destOrd="0" presId="urn:microsoft.com/office/officeart/2005/8/layout/StepDownProcess"/>
    <dgm:cxn modelId="{822DBDC1-5621-4A92-8CAC-8B68C90AE101}" type="presParOf" srcId="{14158F34-CCB8-4D32-9B6B-DCA911152AC0}" destId="{35465FD4-6280-4C90-B2F2-A3CDABBB271E}" srcOrd="0" destOrd="0" presId="urn:microsoft.com/office/officeart/2005/8/layout/StepDownProcess"/>
    <dgm:cxn modelId="{8822D083-E3CD-456F-8120-57FADBB79BBE}" type="presParOf" srcId="{14158F34-CCB8-4D32-9B6B-DCA911152AC0}" destId="{79E9885F-1EC6-444D-AE58-5E648B6672C5}" srcOrd="1" destOrd="0" presId="urn:microsoft.com/office/officeart/2005/8/layout/StepDownProcess"/>
    <dgm:cxn modelId="{E338F6BE-CD77-4BFF-A924-995F1A407EC6}" type="presParOf" srcId="{14158F34-CCB8-4D32-9B6B-DCA911152AC0}" destId="{24F629D4-7F7D-4369-82C1-826EC7E4F105}" srcOrd="2" destOrd="0" presId="urn:microsoft.com/office/officeart/2005/8/layout/StepDownProcess"/>
    <dgm:cxn modelId="{C7250B20-CF34-49D9-8A55-60ACE8B83924}" type="presParOf" srcId="{74F009B6-21C1-4DF3-89B4-0E6EA938AE8A}" destId="{07DB36B6-71D6-4812-99FC-E3A4E9DCEA64}" srcOrd="5" destOrd="0" presId="urn:microsoft.com/office/officeart/2005/8/layout/StepDownProcess"/>
    <dgm:cxn modelId="{1117FE38-15E5-43F4-A352-D41A823CBD49}" type="presParOf" srcId="{74F009B6-21C1-4DF3-89B4-0E6EA938AE8A}" destId="{443AE0D5-5868-4E68-890C-96F0E1A85A6C}" srcOrd="6" destOrd="0" presId="urn:microsoft.com/office/officeart/2005/8/layout/StepDownProcess"/>
    <dgm:cxn modelId="{6A00D03F-54D9-4696-B0ED-29C457776D33}" type="presParOf" srcId="{443AE0D5-5868-4E68-890C-96F0E1A85A6C}" destId="{4E97465F-CA7A-4DB4-BEE8-2873889C0013}" srcOrd="0" destOrd="0" presId="urn:microsoft.com/office/officeart/2005/8/layout/StepDownProcess"/>
    <dgm:cxn modelId="{59845EFF-73B7-4DE7-A6F7-5A8C9ADDF7F7}" type="presParOf" srcId="{443AE0D5-5868-4E68-890C-96F0E1A85A6C}" destId="{796CAEB6-3E25-477D-A9CF-29508C8E1405}" srcOrd="1" destOrd="0" presId="urn:microsoft.com/office/officeart/2005/8/layout/StepDownProcess"/>
    <dgm:cxn modelId="{FEB5CB85-55B5-4A14-B7BD-29E881B98B04}" type="presParOf" srcId="{443AE0D5-5868-4E68-890C-96F0E1A85A6C}" destId="{18396092-40E2-40D3-8D06-CC5CBA2D9188}" srcOrd="2" destOrd="0" presId="urn:microsoft.com/office/officeart/2005/8/layout/StepDownProcess"/>
    <dgm:cxn modelId="{B54A1A4F-81EF-4615-9745-2FE59D21796E}" type="presParOf" srcId="{74F009B6-21C1-4DF3-89B4-0E6EA938AE8A}" destId="{742B16BC-12B6-41B8-A540-30276586D428}" srcOrd="7" destOrd="0" presId="urn:microsoft.com/office/officeart/2005/8/layout/StepDownProcess"/>
    <dgm:cxn modelId="{2ADF4C10-6B45-48C0-9BEF-45A19A2E3925}" type="presParOf" srcId="{74F009B6-21C1-4DF3-89B4-0E6EA938AE8A}" destId="{9F3017DF-70A3-4C7C-80BD-DC35DC5EBAD0}" srcOrd="8" destOrd="0" presId="urn:microsoft.com/office/officeart/2005/8/layout/StepDownProcess"/>
    <dgm:cxn modelId="{AEB6D17A-4771-4653-9A46-DA9B0E773829}" type="presParOf" srcId="{9F3017DF-70A3-4C7C-80BD-DC35DC5EBAD0}" destId="{B9264214-A84D-4435-8ED5-E7659B4D2424}" srcOrd="0" destOrd="0" presId="urn:microsoft.com/office/officeart/2005/8/layout/StepDownProcess"/>
    <dgm:cxn modelId="{A6B66070-1F89-493A-9E6F-04C270DE8DA7}" type="presParOf" srcId="{9F3017DF-70A3-4C7C-80BD-DC35DC5EBAD0}" destId="{1A10983C-8771-40F7-9C2D-6CC96C4EE091}" srcOrd="1" destOrd="0" presId="urn:microsoft.com/office/officeart/2005/8/layout/StepDownProcess"/>
    <dgm:cxn modelId="{E43A782A-CC8E-43FE-ABFB-102F686B6B56}" type="presParOf" srcId="{9F3017DF-70A3-4C7C-80BD-DC35DC5EBAD0}" destId="{530273D3-FF76-4819-9968-04BD0B455B46}" srcOrd="2" destOrd="0" presId="urn:microsoft.com/office/officeart/2005/8/layout/StepDownProcess"/>
    <dgm:cxn modelId="{A43FFAFF-76DF-4FE4-BC00-DCB7A7BE05FF}" type="presParOf" srcId="{74F009B6-21C1-4DF3-89B4-0E6EA938AE8A}" destId="{ADA1FADF-DFE3-45C9-9C88-5434DD636F12}" srcOrd="9" destOrd="0" presId="urn:microsoft.com/office/officeart/2005/8/layout/StepDownProcess"/>
    <dgm:cxn modelId="{A3F22196-3044-4C77-B937-B931848DD586}" type="presParOf" srcId="{74F009B6-21C1-4DF3-89B4-0E6EA938AE8A}" destId="{3F17DCC2-909C-493F-9C21-B02BB46C9E7A}" srcOrd="10" destOrd="0" presId="urn:microsoft.com/office/officeart/2005/8/layout/StepDownProcess"/>
    <dgm:cxn modelId="{1B87F9A2-505B-434C-9E96-4F9E4A173F7E}" type="presParOf" srcId="{3F17DCC2-909C-493F-9C21-B02BB46C9E7A}" destId="{932AE6F7-FB6A-4CBC-899D-B794B9794FE0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5873C9-F5DB-4680-B839-A39092302B0B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A514BB1-213F-4CA3-9F5C-83FEAD6AAB5B}">
      <dgm:prSet phldrT="[Text]" custT="1"/>
      <dgm:spPr>
        <a:xfrm>
          <a:off x="1009" y="26359"/>
          <a:ext cx="1154706" cy="808257"/>
        </a:xfrm>
      </dgm:spPr>
      <dgm:t>
        <a:bodyPr/>
        <a:lstStyle/>
        <a:p>
          <a:endParaRPr lang="en-US" sz="2400" smtClean="0">
            <a:latin typeface="Agency FB" pitchFamily="34" charset="0"/>
            <a:ea typeface="+mn-ea"/>
            <a:cs typeface="+mn-cs"/>
          </a:endParaRPr>
        </a:p>
        <a:p>
          <a:r>
            <a:rPr lang="en-US" sz="2400" smtClean="0">
              <a:latin typeface="Agency FB" pitchFamily="34" charset="0"/>
              <a:ea typeface="+mn-ea"/>
              <a:cs typeface="+mn-cs"/>
            </a:rPr>
            <a:t>I am American.</a:t>
          </a:r>
        </a:p>
        <a:p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E296B2F2-7791-4ABA-856F-4424F57E819B}" type="parTrans" cxnId="{BC268BD0-1A20-49DB-A49C-D9DE7E54AEEF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53471735-BCCC-4F97-8768-574CDD3D1344}" type="sibTrans" cxnId="{BC268BD0-1A20-49DB-A49C-D9DE7E54AEEF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B505A7A8-2AEC-405F-BB32-DFDE09626EF7}">
      <dgm:prSet phldrT="[Text]" custT="1"/>
      <dgm:spPr>
        <a:xfrm>
          <a:off x="4787883" y="4566058"/>
          <a:ext cx="1154706" cy="808257"/>
        </a:xfrm>
      </dgm:spPr>
      <dgm:t>
        <a:bodyPr/>
        <a:lstStyle/>
        <a:p>
          <a:r>
            <a:rPr lang="en-US" sz="2400" dirty="0" smtClean="0">
              <a:latin typeface="Agency FB" pitchFamily="34" charset="0"/>
              <a:ea typeface="+mn-ea"/>
              <a:cs typeface="+mn-cs"/>
            </a:rPr>
            <a:t>They are Filipino.</a:t>
          </a:r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C0EE4B32-5A60-48F8-9524-9C52DD4F1952}" type="parTrans" cxnId="{8B57FBC3-1DEE-40BB-881B-A3EF7AF48D84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76611A3F-0BD6-4003-A944-5FBE5ED43BA3}" type="sibTrans" cxnId="{8B57FBC3-1DEE-40BB-881B-A3EF7AF48D84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028D6772-55DA-4603-AA63-E27273C9F913}">
      <dgm:prSet custT="1"/>
      <dgm:spPr>
        <a:xfrm>
          <a:off x="3830508" y="3658118"/>
          <a:ext cx="1154706" cy="808257"/>
        </a:xfrm>
      </dgm:spPr>
      <dgm:t>
        <a:bodyPr/>
        <a:lstStyle/>
        <a:p>
          <a:r>
            <a:rPr lang="en-US" sz="2400" dirty="0" smtClean="0">
              <a:latin typeface="Agency FB" pitchFamily="34" charset="0"/>
              <a:ea typeface="+mn-ea"/>
              <a:cs typeface="+mn-cs"/>
            </a:rPr>
            <a:t>We are Canadian.</a:t>
          </a:r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7505FEFD-1A87-49DD-99A4-0336DF45888F}" type="parTrans" cxnId="{DB246CF5-175F-401B-BDCC-B31BEFC4ED46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3729FAC3-50C2-4C28-88E9-A22A7776139B}" type="sibTrans" cxnId="{DB246CF5-175F-401B-BDCC-B31BEFC4ED46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1CCB7F95-E21F-4FAE-A5D9-79BEF0178674}">
      <dgm:prSet custT="1"/>
      <dgm:spPr>
        <a:xfrm>
          <a:off x="958384" y="934299"/>
          <a:ext cx="1154706" cy="808257"/>
        </a:xfrm>
      </dgm:spPr>
      <dgm:t>
        <a:bodyPr/>
        <a:lstStyle/>
        <a:p>
          <a:r>
            <a:rPr lang="en-US" sz="2400" dirty="0" smtClean="0">
              <a:latin typeface="Agency FB" pitchFamily="34" charset="0"/>
              <a:ea typeface="+mn-ea"/>
              <a:cs typeface="+mn-cs"/>
            </a:rPr>
            <a:t>You are Japanese.</a:t>
          </a:r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CA5F0C92-8EDB-4109-96C3-2BC99868F2EF}" type="parTrans" cxnId="{5EBC806C-E0ED-4CEB-8130-239166DB4084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A1C33CA4-1705-4028-8BF6-D25CC9E7AA68}" type="sibTrans" cxnId="{5EBC806C-E0ED-4CEB-8130-239166DB4084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F5DDC6D0-B957-48D5-B1CF-3C380416A096}">
      <dgm:prSet custT="1"/>
      <dgm:spPr>
        <a:xfrm>
          <a:off x="2873133" y="2750178"/>
          <a:ext cx="1154706" cy="808257"/>
        </a:xfrm>
      </dgm:spPr>
      <dgm:t>
        <a:bodyPr/>
        <a:lstStyle/>
        <a:p>
          <a:r>
            <a:rPr lang="en-US" sz="2400" smtClean="0">
              <a:latin typeface="Agency FB" pitchFamily="34" charset="0"/>
              <a:ea typeface="+mn-ea"/>
              <a:cs typeface="+mn-cs"/>
            </a:rPr>
            <a:t>He is Thai.</a:t>
          </a:r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F91D1555-4715-407C-A43A-1CDD9B888396}" type="parTrans" cxnId="{C46C1101-DEF5-45CA-A0EE-20078EBD0D85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EA048D6F-B46B-44E4-A0FF-FABA02C71FC5}" type="sibTrans" cxnId="{C46C1101-DEF5-45CA-A0EE-20078EBD0D85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277C3F36-B487-4191-AC81-A4BA1C3E6DE4}">
      <dgm:prSet custT="1"/>
      <dgm:spPr>
        <a:xfrm>
          <a:off x="1915759" y="1842239"/>
          <a:ext cx="1154706" cy="808257"/>
        </a:xfrm>
      </dgm:spPr>
      <dgm:t>
        <a:bodyPr/>
        <a:lstStyle/>
        <a:p>
          <a:endParaRPr lang="en-US" sz="2400" smtClean="0">
            <a:latin typeface="Agency FB" pitchFamily="34" charset="0"/>
            <a:ea typeface="+mn-ea"/>
            <a:cs typeface="+mn-cs"/>
          </a:endParaRPr>
        </a:p>
        <a:p>
          <a:endParaRPr lang="en-US" sz="2400" smtClean="0">
            <a:latin typeface="Agency FB" pitchFamily="34" charset="0"/>
            <a:ea typeface="+mn-ea"/>
            <a:cs typeface="+mn-cs"/>
          </a:endParaRPr>
        </a:p>
        <a:p>
          <a:r>
            <a:rPr lang="en-US" sz="2400" smtClean="0">
              <a:latin typeface="Agency FB" pitchFamily="34" charset="0"/>
              <a:ea typeface="+mn-ea"/>
              <a:cs typeface="+mn-cs"/>
            </a:rPr>
            <a:t>She is German.</a:t>
          </a:r>
        </a:p>
        <a:p>
          <a:endParaRPr lang="en-US" sz="2400" smtClean="0">
            <a:latin typeface="Agency FB" pitchFamily="34" charset="0"/>
            <a:ea typeface="+mn-ea"/>
            <a:cs typeface="+mn-cs"/>
          </a:endParaRPr>
        </a:p>
        <a:p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EC24B1D0-E7F9-47DD-AE97-76D801C2695E}" type="parTrans" cxnId="{0D39E844-1C55-4EFF-9E8F-86D451E6E221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3EB46A52-5B7D-4EF0-A369-E03F5A1286E7}" type="sibTrans" cxnId="{0D39E844-1C55-4EFF-9E8F-86D451E6E221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74F009B6-21C1-4DF3-89B4-0E6EA938AE8A}" type="pres">
      <dgm:prSet presAssocID="{5D5873C9-F5DB-4680-B839-A39092302B0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C286A35-C823-493F-AE1E-8C0D603E1654}" type="pres">
      <dgm:prSet presAssocID="{6A514BB1-213F-4CA3-9F5C-83FEAD6AAB5B}" presName="composite" presStyleCnt="0"/>
      <dgm:spPr/>
      <dgm:t>
        <a:bodyPr/>
        <a:lstStyle/>
        <a:p>
          <a:endParaRPr lang="en-US"/>
        </a:p>
      </dgm:t>
    </dgm:pt>
    <dgm:pt modelId="{57807E5A-180D-4632-8318-7C89E7EA006D}" type="pres">
      <dgm:prSet presAssocID="{6A514BB1-213F-4CA3-9F5C-83FEAD6AAB5B}" presName="bentUpArrow1" presStyleLbl="alignImgPlace1" presStyleIdx="0" presStyleCnt="5"/>
      <dgm:spPr>
        <a:xfrm rot="5400000">
          <a:off x="182740" y="786729"/>
          <a:ext cx="685932" cy="780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A139230C-6418-4552-84D3-8C0704C7CDEB}" type="pres">
      <dgm:prSet presAssocID="{6A514BB1-213F-4CA3-9F5C-83FEAD6AAB5B}" presName="ParentText" presStyleLbl="node1" presStyleIdx="0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909B08E7-428E-497A-9712-52FFDE654443}" type="pres">
      <dgm:prSet presAssocID="{6A514BB1-213F-4CA3-9F5C-83FEAD6AAB5B}" presName="ChildText" presStyleLbl="revTx" presStyleIdx="0" presStyleCnt="5">
        <dgm:presLayoutVars>
          <dgm:chMax val="0"/>
          <dgm:chPref val="0"/>
          <dgm:bulletEnabled val="1"/>
        </dgm:presLayoutVars>
      </dgm:prSet>
      <dgm:spPr>
        <a:xfrm>
          <a:off x="1155716" y="103445"/>
          <a:ext cx="839823" cy="653269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04F68BDD-5D78-437B-8F98-492BA3F07337}" type="pres">
      <dgm:prSet presAssocID="{53471735-BCCC-4F97-8768-574CDD3D1344}" presName="sibTrans" presStyleCnt="0"/>
      <dgm:spPr/>
      <dgm:t>
        <a:bodyPr/>
        <a:lstStyle/>
        <a:p>
          <a:endParaRPr lang="en-US"/>
        </a:p>
      </dgm:t>
    </dgm:pt>
    <dgm:pt modelId="{4B9E49B6-EE8E-47F3-8B63-2564C9F533C3}" type="pres">
      <dgm:prSet presAssocID="{1CCB7F95-E21F-4FAE-A5D9-79BEF0178674}" presName="composite" presStyleCnt="0"/>
      <dgm:spPr/>
      <dgm:t>
        <a:bodyPr/>
        <a:lstStyle/>
        <a:p>
          <a:endParaRPr lang="en-US"/>
        </a:p>
      </dgm:t>
    </dgm:pt>
    <dgm:pt modelId="{8374D4F5-0D0C-47F7-839F-BF335F5F49DD}" type="pres">
      <dgm:prSet presAssocID="{1CCB7F95-E21F-4FAE-A5D9-79BEF0178674}" presName="bentUpArrow1" presStyleLbl="alignImgPlace1" presStyleIdx="1" presStyleCnt="5"/>
      <dgm:spPr>
        <a:xfrm rot="5400000">
          <a:off x="1140115" y="1694669"/>
          <a:ext cx="685932" cy="780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B3EAA6F4-EF54-429A-82BC-895F68D15824}" type="pres">
      <dgm:prSet presAssocID="{1CCB7F95-E21F-4FAE-A5D9-79BEF0178674}" presName="ParentText" presStyleLbl="node1" presStyleIdx="1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89340E20-29F7-41D3-AD38-033B757BA9E9}" type="pres">
      <dgm:prSet presAssocID="{1CCB7F95-E21F-4FAE-A5D9-79BEF0178674}" presName="ChildText" presStyleLbl="revTx" presStyleIdx="1" presStyleCnt="5">
        <dgm:presLayoutVars>
          <dgm:chMax val="0"/>
          <dgm:chPref val="0"/>
          <dgm:bulletEnabled val="1"/>
        </dgm:presLayoutVars>
      </dgm:prSet>
      <dgm:spPr>
        <a:xfrm>
          <a:off x="2113091" y="1011385"/>
          <a:ext cx="839823" cy="653269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C5AA2796-11EF-4D3A-976C-91797812DEA4}" type="pres">
      <dgm:prSet presAssocID="{A1C33CA4-1705-4028-8BF6-D25CC9E7AA68}" presName="sibTrans" presStyleCnt="0"/>
      <dgm:spPr/>
      <dgm:t>
        <a:bodyPr/>
        <a:lstStyle/>
        <a:p>
          <a:endParaRPr lang="en-US"/>
        </a:p>
      </dgm:t>
    </dgm:pt>
    <dgm:pt modelId="{14158F34-CCB8-4D32-9B6B-DCA911152AC0}" type="pres">
      <dgm:prSet presAssocID="{277C3F36-B487-4191-AC81-A4BA1C3E6DE4}" presName="composite" presStyleCnt="0"/>
      <dgm:spPr/>
      <dgm:t>
        <a:bodyPr/>
        <a:lstStyle/>
        <a:p>
          <a:endParaRPr lang="en-US"/>
        </a:p>
      </dgm:t>
    </dgm:pt>
    <dgm:pt modelId="{35465FD4-6280-4C90-B2F2-A3CDABBB271E}" type="pres">
      <dgm:prSet presAssocID="{277C3F36-B487-4191-AC81-A4BA1C3E6DE4}" presName="bentUpArrow1" presStyleLbl="alignImgPlace1" presStyleIdx="2" presStyleCnt="5"/>
      <dgm:spPr>
        <a:xfrm rot="5400000">
          <a:off x="2097489" y="2602609"/>
          <a:ext cx="685932" cy="780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79E9885F-1EC6-444D-AE58-5E648B6672C5}" type="pres">
      <dgm:prSet presAssocID="{277C3F36-B487-4191-AC81-A4BA1C3E6DE4}" presName="ParentText" presStyleLbl="node1" presStyleIdx="2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24F629D4-7F7D-4369-82C1-826EC7E4F105}" type="pres">
      <dgm:prSet presAssocID="{277C3F36-B487-4191-AC81-A4BA1C3E6DE4}" presName="ChildText" presStyleLbl="revTx" presStyleIdx="2" presStyleCnt="5">
        <dgm:presLayoutVars>
          <dgm:chMax val="0"/>
          <dgm:chPref val="0"/>
          <dgm:bulletEnabled val="1"/>
        </dgm:presLayoutVars>
      </dgm:prSet>
      <dgm:spPr>
        <a:xfrm>
          <a:off x="3070466" y="1919324"/>
          <a:ext cx="839823" cy="653269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07DB36B6-71D6-4812-99FC-E3A4E9DCEA64}" type="pres">
      <dgm:prSet presAssocID="{3EB46A52-5B7D-4EF0-A369-E03F5A1286E7}" presName="sibTrans" presStyleCnt="0"/>
      <dgm:spPr/>
      <dgm:t>
        <a:bodyPr/>
        <a:lstStyle/>
        <a:p>
          <a:endParaRPr lang="en-US"/>
        </a:p>
      </dgm:t>
    </dgm:pt>
    <dgm:pt modelId="{DDBCA6EC-7D33-4CE9-B9CF-5A321575547B}" type="pres">
      <dgm:prSet presAssocID="{F5DDC6D0-B957-48D5-B1CF-3C380416A096}" presName="composite" presStyleCnt="0"/>
      <dgm:spPr/>
      <dgm:t>
        <a:bodyPr/>
        <a:lstStyle/>
        <a:p>
          <a:endParaRPr lang="en-US"/>
        </a:p>
      </dgm:t>
    </dgm:pt>
    <dgm:pt modelId="{8FC14B1C-2685-4F1E-AAEC-45094C9935B1}" type="pres">
      <dgm:prSet presAssocID="{F5DDC6D0-B957-48D5-B1CF-3C380416A096}" presName="bentUpArrow1" presStyleLbl="alignImgPlace1" presStyleIdx="3" presStyleCnt="5"/>
      <dgm:spPr>
        <a:xfrm rot="5400000">
          <a:off x="3054864" y="3510548"/>
          <a:ext cx="685932" cy="780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7FB71903-8DE6-4DED-8270-DA0821879E94}" type="pres">
      <dgm:prSet presAssocID="{F5DDC6D0-B957-48D5-B1CF-3C380416A096}" presName="ParentText" presStyleLbl="node1" presStyleIdx="3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8C9B3B77-1862-4AA5-89B0-8A1E247ED6C9}" type="pres">
      <dgm:prSet presAssocID="{F5DDC6D0-B957-48D5-B1CF-3C380416A096}" presName="ChildText" presStyleLbl="revTx" presStyleIdx="3" presStyleCnt="5">
        <dgm:presLayoutVars>
          <dgm:chMax val="0"/>
          <dgm:chPref val="0"/>
          <dgm:bulletEnabled val="1"/>
        </dgm:presLayoutVars>
      </dgm:prSet>
      <dgm:spPr>
        <a:xfrm>
          <a:off x="4027840" y="2827264"/>
          <a:ext cx="839823" cy="653269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5B8814F9-F1F4-4928-BDC5-6830EE642831}" type="pres">
      <dgm:prSet presAssocID="{EA048D6F-B46B-44E4-A0FF-FABA02C71FC5}" presName="sibTrans" presStyleCnt="0"/>
      <dgm:spPr/>
      <dgm:t>
        <a:bodyPr/>
        <a:lstStyle/>
        <a:p>
          <a:endParaRPr lang="en-US"/>
        </a:p>
      </dgm:t>
    </dgm:pt>
    <dgm:pt modelId="{9F3017DF-70A3-4C7C-80BD-DC35DC5EBAD0}" type="pres">
      <dgm:prSet presAssocID="{028D6772-55DA-4603-AA63-E27273C9F913}" presName="composite" presStyleCnt="0"/>
      <dgm:spPr/>
      <dgm:t>
        <a:bodyPr/>
        <a:lstStyle/>
        <a:p>
          <a:endParaRPr lang="en-US"/>
        </a:p>
      </dgm:t>
    </dgm:pt>
    <dgm:pt modelId="{B9264214-A84D-4435-8ED5-E7659B4D2424}" type="pres">
      <dgm:prSet presAssocID="{028D6772-55DA-4603-AA63-E27273C9F913}" presName="bentUpArrow1" presStyleLbl="alignImgPlace1" presStyleIdx="4" presStyleCnt="5"/>
      <dgm:spPr>
        <a:xfrm rot="5400000">
          <a:off x="4012239" y="4418488"/>
          <a:ext cx="685932" cy="780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1A10983C-8771-40F7-9C2D-6CC96C4EE091}" type="pres">
      <dgm:prSet presAssocID="{028D6772-55DA-4603-AA63-E27273C9F913}" presName="ParentText" presStyleLbl="node1" presStyleIdx="4" presStyleCnt="6" custScaleX="111752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530273D3-FF76-4819-9968-04BD0B455B46}" type="pres">
      <dgm:prSet presAssocID="{028D6772-55DA-4603-AA63-E27273C9F913}" presName="ChildText" presStyleLbl="revTx" presStyleIdx="4" presStyleCnt="5">
        <dgm:presLayoutVars>
          <dgm:chMax val="0"/>
          <dgm:chPref val="0"/>
          <dgm:bulletEnabled val="1"/>
        </dgm:presLayoutVars>
      </dgm:prSet>
      <dgm:spPr>
        <a:xfrm>
          <a:off x="4985215" y="3735204"/>
          <a:ext cx="839823" cy="653269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ADA1FADF-DFE3-45C9-9C88-5434DD636F12}" type="pres">
      <dgm:prSet presAssocID="{3729FAC3-50C2-4C28-88E9-A22A7776139B}" presName="sibTrans" presStyleCnt="0"/>
      <dgm:spPr/>
      <dgm:t>
        <a:bodyPr/>
        <a:lstStyle/>
        <a:p>
          <a:endParaRPr lang="en-US"/>
        </a:p>
      </dgm:t>
    </dgm:pt>
    <dgm:pt modelId="{3F17DCC2-909C-493F-9C21-B02BB46C9E7A}" type="pres">
      <dgm:prSet presAssocID="{B505A7A8-2AEC-405F-BB32-DFDE09626EF7}" presName="composite" presStyleCnt="0"/>
      <dgm:spPr/>
      <dgm:t>
        <a:bodyPr/>
        <a:lstStyle/>
        <a:p>
          <a:endParaRPr lang="en-US"/>
        </a:p>
      </dgm:t>
    </dgm:pt>
    <dgm:pt modelId="{932AE6F7-FB6A-4CBC-899D-B794B9794FE0}" type="pres">
      <dgm:prSet presAssocID="{B505A7A8-2AEC-405F-BB32-DFDE09626EF7}" presName="ParentText" presStyleLbl="node1" presStyleIdx="5" presStyleCnt="6" custScaleX="106412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</dgm:ptLst>
  <dgm:cxnLst>
    <dgm:cxn modelId="{FE879EDA-9CC1-4267-9171-8DD9AED146A3}" type="presOf" srcId="{F5DDC6D0-B957-48D5-B1CF-3C380416A096}" destId="{7FB71903-8DE6-4DED-8270-DA0821879E94}" srcOrd="0" destOrd="0" presId="urn:microsoft.com/office/officeart/2005/8/layout/StepDownProcess"/>
    <dgm:cxn modelId="{8B57FBC3-1DEE-40BB-881B-A3EF7AF48D84}" srcId="{5D5873C9-F5DB-4680-B839-A39092302B0B}" destId="{B505A7A8-2AEC-405F-BB32-DFDE09626EF7}" srcOrd="5" destOrd="0" parTransId="{C0EE4B32-5A60-48F8-9524-9C52DD4F1952}" sibTransId="{76611A3F-0BD6-4003-A944-5FBE5ED43BA3}"/>
    <dgm:cxn modelId="{80B12106-96EE-4273-8EA2-B5F8E2885AB3}" type="presOf" srcId="{277C3F36-B487-4191-AC81-A4BA1C3E6DE4}" destId="{79E9885F-1EC6-444D-AE58-5E648B6672C5}" srcOrd="0" destOrd="0" presId="urn:microsoft.com/office/officeart/2005/8/layout/StepDownProcess"/>
    <dgm:cxn modelId="{DB246CF5-175F-401B-BDCC-B31BEFC4ED46}" srcId="{5D5873C9-F5DB-4680-B839-A39092302B0B}" destId="{028D6772-55DA-4603-AA63-E27273C9F913}" srcOrd="4" destOrd="0" parTransId="{7505FEFD-1A87-49DD-99A4-0336DF45888F}" sibTransId="{3729FAC3-50C2-4C28-88E9-A22A7776139B}"/>
    <dgm:cxn modelId="{5EBC806C-E0ED-4CEB-8130-239166DB4084}" srcId="{5D5873C9-F5DB-4680-B839-A39092302B0B}" destId="{1CCB7F95-E21F-4FAE-A5D9-79BEF0178674}" srcOrd="1" destOrd="0" parTransId="{CA5F0C92-8EDB-4109-96C3-2BC99868F2EF}" sibTransId="{A1C33CA4-1705-4028-8BF6-D25CC9E7AA68}"/>
    <dgm:cxn modelId="{0D39E844-1C55-4EFF-9E8F-86D451E6E221}" srcId="{5D5873C9-F5DB-4680-B839-A39092302B0B}" destId="{277C3F36-B487-4191-AC81-A4BA1C3E6DE4}" srcOrd="2" destOrd="0" parTransId="{EC24B1D0-E7F9-47DD-AE97-76D801C2695E}" sibTransId="{3EB46A52-5B7D-4EF0-A369-E03F5A1286E7}"/>
    <dgm:cxn modelId="{F52DCC6F-5BC9-4B61-8D17-5BAD6D9D01CF}" type="presOf" srcId="{028D6772-55DA-4603-AA63-E27273C9F913}" destId="{1A10983C-8771-40F7-9C2D-6CC96C4EE091}" srcOrd="0" destOrd="0" presId="urn:microsoft.com/office/officeart/2005/8/layout/StepDownProcess"/>
    <dgm:cxn modelId="{236C1C16-FDEB-478F-9B10-6D544E35D0BD}" type="presOf" srcId="{6A514BB1-213F-4CA3-9F5C-83FEAD6AAB5B}" destId="{A139230C-6418-4552-84D3-8C0704C7CDEB}" srcOrd="0" destOrd="0" presId="urn:microsoft.com/office/officeart/2005/8/layout/StepDownProcess"/>
    <dgm:cxn modelId="{1A063D51-2E6F-4C13-9653-35421A8897A5}" type="presOf" srcId="{5D5873C9-F5DB-4680-B839-A39092302B0B}" destId="{74F009B6-21C1-4DF3-89B4-0E6EA938AE8A}" srcOrd="0" destOrd="0" presId="urn:microsoft.com/office/officeart/2005/8/layout/StepDownProcess"/>
    <dgm:cxn modelId="{C46C1101-DEF5-45CA-A0EE-20078EBD0D85}" srcId="{5D5873C9-F5DB-4680-B839-A39092302B0B}" destId="{F5DDC6D0-B957-48D5-B1CF-3C380416A096}" srcOrd="3" destOrd="0" parTransId="{F91D1555-4715-407C-A43A-1CDD9B888396}" sibTransId="{EA048D6F-B46B-44E4-A0FF-FABA02C71FC5}"/>
    <dgm:cxn modelId="{D7CD539E-F67D-446D-A38E-9FFF72AD1647}" type="presOf" srcId="{B505A7A8-2AEC-405F-BB32-DFDE09626EF7}" destId="{932AE6F7-FB6A-4CBC-899D-B794B9794FE0}" srcOrd="0" destOrd="0" presId="urn:microsoft.com/office/officeart/2005/8/layout/StepDownProcess"/>
    <dgm:cxn modelId="{6F363327-18E7-4FBB-8702-D59E08DD620A}" type="presOf" srcId="{1CCB7F95-E21F-4FAE-A5D9-79BEF0178674}" destId="{B3EAA6F4-EF54-429A-82BC-895F68D15824}" srcOrd="0" destOrd="0" presId="urn:microsoft.com/office/officeart/2005/8/layout/StepDownProcess"/>
    <dgm:cxn modelId="{BC268BD0-1A20-49DB-A49C-D9DE7E54AEEF}" srcId="{5D5873C9-F5DB-4680-B839-A39092302B0B}" destId="{6A514BB1-213F-4CA3-9F5C-83FEAD6AAB5B}" srcOrd="0" destOrd="0" parTransId="{E296B2F2-7791-4ABA-856F-4424F57E819B}" sibTransId="{53471735-BCCC-4F97-8768-574CDD3D1344}"/>
    <dgm:cxn modelId="{3BDA118B-F14F-41B1-977B-4A73FD3D48AD}" type="presParOf" srcId="{74F009B6-21C1-4DF3-89B4-0E6EA938AE8A}" destId="{8C286A35-C823-493F-AE1E-8C0D603E1654}" srcOrd="0" destOrd="0" presId="urn:microsoft.com/office/officeart/2005/8/layout/StepDownProcess"/>
    <dgm:cxn modelId="{3F5E6A68-0765-4A36-8FA2-D32D812072E6}" type="presParOf" srcId="{8C286A35-C823-493F-AE1E-8C0D603E1654}" destId="{57807E5A-180D-4632-8318-7C89E7EA006D}" srcOrd="0" destOrd="0" presId="urn:microsoft.com/office/officeart/2005/8/layout/StepDownProcess"/>
    <dgm:cxn modelId="{F75C7DBA-F842-4572-9738-C2B003E62DCE}" type="presParOf" srcId="{8C286A35-C823-493F-AE1E-8C0D603E1654}" destId="{A139230C-6418-4552-84D3-8C0704C7CDEB}" srcOrd="1" destOrd="0" presId="urn:microsoft.com/office/officeart/2005/8/layout/StepDownProcess"/>
    <dgm:cxn modelId="{474C8E57-850C-4BF5-8ED4-119BD80DA239}" type="presParOf" srcId="{8C286A35-C823-493F-AE1E-8C0D603E1654}" destId="{909B08E7-428E-497A-9712-52FFDE654443}" srcOrd="2" destOrd="0" presId="urn:microsoft.com/office/officeart/2005/8/layout/StepDownProcess"/>
    <dgm:cxn modelId="{D55FC8BD-DD7A-4FDF-B9D7-998C4AAA3D63}" type="presParOf" srcId="{74F009B6-21C1-4DF3-89B4-0E6EA938AE8A}" destId="{04F68BDD-5D78-437B-8F98-492BA3F07337}" srcOrd="1" destOrd="0" presId="urn:microsoft.com/office/officeart/2005/8/layout/StepDownProcess"/>
    <dgm:cxn modelId="{A81E904A-D0E1-4A14-80D4-74DEAB47723B}" type="presParOf" srcId="{74F009B6-21C1-4DF3-89B4-0E6EA938AE8A}" destId="{4B9E49B6-EE8E-47F3-8B63-2564C9F533C3}" srcOrd="2" destOrd="0" presId="urn:microsoft.com/office/officeart/2005/8/layout/StepDownProcess"/>
    <dgm:cxn modelId="{3A40D302-B192-445D-9BA7-99F8617EA2E9}" type="presParOf" srcId="{4B9E49B6-EE8E-47F3-8B63-2564C9F533C3}" destId="{8374D4F5-0D0C-47F7-839F-BF335F5F49DD}" srcOrd="0" destOrd="0" presId="urn:microsoft.com/office/officeart/2005/8/layout/StepDownProcess"/>
    <dgm:cxn modelId="{7FD50152-5361-43DB-AF64-572980744720}" type="presParOf" srcId="{4B9E49B6-EE8E-47F3-8B63-2564C9F533C3}" destId="{B3EAA6F4-EF54-429A-82BC-895F68D15824}" srcOrd="1" destOrd="0" presId="urn:microsoft.com/office/officeart/2005/8/layout/StepDownProcess"/>
    <dgm:cxn modelId="{A24F1664-62D3-428C-BBAD-169A5F94DCB6}" type="presParOf" srcId="{4B9E49B6-EE8E-47F3-8B63-2564C9F533C3}" destId="{89340E20-29F7-41D3-AD38-033B757BA9E9}" srcOrd="2" destOrd="0" presId="urn:microsoft.com/office/officeart/2005/8/layout/StepDownProcess"/>
    <dgm:cxn modelId="{AA3B6C21-C57F-4E18-B4A7-758FAFC48D27}" type="presParOf" srcId="{74F009B6-21C1-4DF3-89B4-0E6EA938AE8A}" destId="{C5AA2796-11EF-4D3A-976C-91797812DEA4}" srcOrd="3" destOrd="0" presId="urn:microsoft.com/office/officeart/2005/8/layout/StepDownProcess"/>
    <dgm:cxn modelId="{14529DD5-68FD-43EB-BE30-59DF4AAABBC9}" type="presParOf" srcId="{74F009B6-21C1-4DF3-89B4-0E6EA938AE8A}" destId="{14158F34-CCB8-4D32-9B6B-DCA911152AC0}" srcOrd="4" destOrd="0" presId="urn:microsoft.com/office/officeart/2005/8/layout/StepDownProcess"/>
    <dgm:cxn modelId="{A3629346-497C-4991-AF74-183817C58B5B}" type="presParOf" srcId="{14158F34-CCB8-4D32-9B6B-DCA911152AC0}" destId="{35465FD4-6280-4C90-B2F2-A3CDABBB271E}" srcOrd="0" destOrd="0" presId="urn:microsoft.com/office/officeart/2005/8/layout/StepDownProcess"/>
    <dgm:cxn modelId="{F4D835CB-211F-4874-8F55-C3C5A3E0F3CA}" type="presParOf" srcId="{14158F34-CCB8-4D32-9B6B-DCA911152AC0}" destId="{79E9885F-1EC6-444D-AE58-5E648B6672C5}" srcOrd="1" destOrd="0" presId="urn:microsoft.com/office/officeart/2005/8/layout/StepDownProcess"/>
    <dgm:cxn modelId="{FDB557FD-CF20-46C7-AD5A-8CB3DF731E1D}" type="presParOf" srcId="{14158F34-CCB8-4D32-9B6B-DCA911152AC0}" destId="{24F629D4-7F7D-4369-82C1-826EC7E4F105}" srcOrd="2" destOrd="0" presId="urn:microsoft.com/office/officeart/2005/8/layout/StepDownProcess"/>
    <dgm:cxn modelId="{FDB7897D-5DBB-4A61-B17C-C8481873FDC2}" type="presParOf" srcId="{74F009B6-21C1-4DF3-89B4-0E6EA938AE8A}" destId="{07DB36B6-71D6-4812-99FC-E3A4E9DCEA64}" srcOrd="5" destOrd="0" presId="urn:microsoft.com/office/officeart/2005/8/layout/StepDownProcess"/>
    <dgm:cxn modelId="{AD00F352-8EDE-467B-90DA-497F1D69FC7B}" type="presParOf" srcId="{74F009B6-21C1-4DF3-89B4-0E6EA938AE8A}" destId="{DDBCA6EC-7D33-4CE9-B9CF-5A321575547B}" srcOrd="6" destOrd="0" presId="urn:microsoft.com/office/officeart/2005/8/layout/StepDownProcess"/>
    <dgm:cxn modelId="{F87BF49D-7718-4588-88C0-0BA7C08B1AB0}" type="presParOf" srcId="{DDBCA6EC-7D33-4CE9-B9CF-5A321575547B}" destId="{8FC14B1C-2685-4F1E-AAEC-45094C9935B1}" srcOrd="0" destOrd="0" presId="urn:microsoft.com/office/officeart/2005/8/layout/StepDownProcess"/>
    <dgm:cxn modelId="{A0533927-98F9-4678-B9F3-8FE4FD26FD71}" type="presParOf" srcId="{DDBCA6EC-7D33-4CE9-B9CF-5A321575547B}" destId="{7FB71903-8DE6-4DED-8270-DA0821879E94}" srcOrd="1" destOrd="0" presId="urn:microsoft.com/office/officeart/2005/8/layout/StepDownProcess"/>
    <dgm:cxn modelId="{CDDAD48E-0A0A-44BA-A653-01D72868DCE4}" type="presParOf" srcId="{DDBCA6EC-7D33-4CE9-B9CF-5A321575547B}" destId="{8C9B3B77-1862-4AA5-89B0-8A1E247ED6C9}" srcOrd="2" destOrd="0" presId="urn:microsoft.com/office/officeart/2005/8/layout/StepDownProcess"/>
    <dgm:cxn modelId="{DA7EE7CE-9C5A-4133-9CA0-DC4AC48B1342}" type="presParOf" srcId="{74F009B6-21C1-4DF3-89B4-0E6EA938AE8A}" destId="{5B8814F9-F1F4-4928-BDC5-6830EE642831}" srcOrd="7" destOrd="0" presId="urn:microsoft.com/office/officeart/2005/8/layout/StepDownProcess"/>
    <dgm:cxn modelId="{54EDE8A3-C002-4503-9018-0A175EC9A041}" type="presParOf" srcId="{74F009B6-21C1-4DF3-89B4-0E6EA938AE8A}" destId="{9F3017DF-70A3-4C7C-80BD-DC35DC5EBAD0}" srcOrd="8" destOrd="0" presId="urn:microsoft.com/office/officeart/2005/8/layout/StepDownProcess"/>
    <dgm:cxn modelId="{B1B9D4D4-E1BF-4691-BFF8-55A22F63ADFB}" type="presParOf" srcId="{9F3017DF-70A3-4C7C-80BD-DC35DC5EBAD0}" destId="{B9264214-A84D-4435-8ED5-E7659B4D2424}" srcOrd="0" destOrd="0" presId="urn:microsoft.com/office/officeart/2005/8/layout/StepDownProcess"/>
    <dgm:cxn modelId="{7E85ACF3-CCEA-46C6-B248-9F059804A614}" type="presParOf" srcId="{9F3017DF-70A3-4C7C-80BD-DC35DC5EBAD0}" destId="{1A10983C-8771-40F7-9C2D-6CC96C4EE091}" srcOrd="1" destOrd="0" presId="urn:microsoft.com/office/officeart/2005/8/layout/StepDownProcess"/>
    <dgm:cxn modelId="{EE1A4EA2-E8AC-46F6-BD20-0B8487562204}" type="presParOf" srcId="{9F3017DF-70A3-4C7C-80BD-DC35DC5EBAD0}" destId="{530273D3-FF76-4819-9968-04BD0B455B46}" srcOrd="2" destOrd="0" presId="urn:microsoft.com/office/officeart/2005/8/layout/StepDownProcess"/>
    <dgm:cxn modelId="{BBE272BA-0234-4703-97BA-8F0A3C0B74D1}" type="presParOf" srcId="{74F009B6-21C1-4DF3-89B4-0E6EA938AE8A}" destId="{ADA1FADF-DFE3-45C9-9C88-5434DD636F12}" srcOrd="9" destOrd="0" presId="urn:microsoft.com/office/officeart/2005/8/layout/StepDownProcess"/>
    <dgm:cxn modelId="{83214754-3F37-4053-AA13-D5F28B6DF0A8}" type="presParOf" srcId="{74F009B6-21C1-4DF3-89B4-0E6EA938AE8A}" destId="{3F17DCC2-909C-493F-9C21-B02BB46C9E7A}" srcOrd="10" destOrd="0" presId="urn:microsoft.com/office/officeart/2005/8/layout/StepDownProcess"/>
    <dgm:cxn modelId="{BCA5DA7C-AD1E-45F7-A34B-C45419EDE5DC}" type="presParOf" srcId="{3F17DCC2-909C-493F-9C21-B02BB46C9E7A}" destId="{932AE6F7-FB6A-4CBC-899D-B794B9794FE0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5873C9-F5DB-4680-B839-A39092302B0B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A514BB1-213F-4CA3-9F5C-83FEAD6AAB5B}">
      <dgm:prSet phldrT="[Text]" custT="1"/>
      <dgm:spPr>
        <a:xfrm>
          <a:off x="1009" y="26359"/>
          <a:ext cx="1154706" cy="808257"/>
        </a:xfrm>
      </dgm:spPr>
      <dgm:t>
        <a:bodyPr/>
        <a:lstStyle/>
        <a:p>
          <a:endParaRPr lang="en-US" sz="2400" dirty="0" smtClean="0">
            <a:latin typeface="Agency FB" pitchFamily="34" charset="0"/>
            <a:ea typeface="+mn-ea"/>
            <a:cs typeface="+mn-cs"/>
          </a:endParaRPr>
        </a:p>
        <a:p>
          <a:r>
            <a:rPr lang="en-US" sz="2400" dirty="0" smtClean="0">
              <a:latin typeface="Agency FB" pitchFamily="34" charset="0"/>
              <a:ea typeface="+mn-ea"/>
              <a:cs typeface="+mn-cs"/>
            </a:rPr>
            <a:t>I am lazy.</a:t>
          </a:r>
        </a:p>
        <a:p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E296B2F2-7791-4ABA-856F-4424F57E819B}" type="parTrans" cxnId="{BC268BD0-1A20-49DB-A49C-D9DE7E54AEEF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53471735-BCCC-4F97-8768-574CDD3D1344}" type="sibTrans" cxnId="{BC268BD0-1A20-49DB-A49C-D9DE7E54AEEF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B505A7A8-2AEC-405F-BB32-DFDE09626EF7}">
      <dgm:prSet phldrT="[Text]" custT="1"/>
      <dgm:spPr>
        <a:xfrm>
          <a:off x="4787883" y="4566058"/>
          <a:ext cx="1154706" cy="808257"/>
        </a:xfrm>
      </dgm:spPr>
      <dgm:t>
        <a:bodyPr/>
        <a:lstStyle/>
        <a:p>
          <a:r>
            <a:rPr lang="en-US" sz="2400" smtClean="0">
              <a:latin typeface="Agency FB" pitchFamily="34" charset="0"/>
              <a:ea typeface="+mn-ea"/>
              <a:cs typeface="+mn-cs"/>
            </a:rPr>
            <a:t>They are  sad.</a:t>
          </a:r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C0EE4B32-5A60-48F8-9524-9C52DD4F1952}" type="parTrans" cxnId="{8B57FBC3-1DEE-40BB-881B-A3EF7AF48D84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76611A3F-0BD6-4003-A944-5FBE5ED43BA3}" type="sibTrans" cxnId="{8B57FBC3-1DEE-40BB-881B-A3EF7AF48D84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028D6772-55DA-4603-AA63-E27273C9F913}">
      <dgm:prSet custT="1"/>
      <dgm:spPr>
        <a:xfrm>
          <a:off x="3830508" y="3658118"/>
          <a:ext cx="1154706" cy="808257"/>
        </a:xfrm>
      </dgm:spPr>
      <dgm:t>
        <a:bodyPr/>
        <a:lstStyle/>
        <a:p>
          <a:r>
            <a:rPr lang="en-US" sz="2400" smtClean="0">
              <a:latin typeface="Agency FB" pitchFamily="34" charset="0"/>
              <a:ea typeface="+mn-ea"/>
              <a:cs typeface="+mn-cs"/>
            </a:rPr>
            <a:t>We are  thirsty.</a:t>
          </a:r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7505FEFD-1A87-49DD-99A4-0336DF45888F}" type="parTrans" cxnId="{DB246CF5-175F-401B-BDCC-B31BEFC4ED46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3729FAC3-50C2-4C28-88E9-A22A7776139B}" type="sibTrans" cxnId="{DB246CF5-175F-401B-BDCC-B31BEFC4ED46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1CCB7F95-E21F-4FAE-A5D9-79BEF0178674}">
      <dgm:prSet custT="1"/>
      <dgm:spPr>
        <a:xfrm>
          <a:off x="958384" y="934299"/>
          <a:ext cx="1154706" cy="808257"/>
        </a:xfrm>
      </dgm:spPr>
      <dgm:t>
        <a:bodyPr/>
        <a:lstStyle/>
        <a:p>
          <a:r>
            <a:rPr lang="en-US" sz="2400" smtClean="0">
              <a:latin typeface="Agency FB" pitchFamily="34" charset="0"/>
              <a:ea typeface="+mn-ea"/>
              <a:cs typeface="+mn-cs"/>
            </a:rPr>
            <a:t>You are happy .</a:t>
          </a:r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CA5F0C92-8EDB-4109-96C3-2BC99868F2EF}" type="parTrans" cxnId="{5EBC806C-E0ED-4CEB-8130-239166DB4084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A1C33CA4-1705-4028-8BF6-D25CC9E7AA68}" type="sibTrans" cxnId="{5EBC806C-E0ED-4CEB-8130-239166DB4084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F5DDC6D0-B957-48D5-B1CF-3C380416A096}">
      <dgm:prSet custT="1"/>
      <dgm:spPr>
        <a:xfrm>
          <a:off x="2873133" y="2750178"/>
          <a:ext cx="1154706" cy="808257"/>
        </a:xfrm>
      </dgm:spPr>
      <dgm:t>
        <a:bodyPr/>
        <a:lstStyle/>
        <a:p>
          <a:r>
            <a:rPr lang="en-US" sz="2400" smtClean="0">
              <a:latin typeface="Agency FB" pitchFamily="34" charset="0"/>
              <a:ea typeface="+mn-ea"/>
              <a:cs typeface="+mn-cs"/>
            </a:rPr>
            <a:t>He is hungry.</a:t>
          </a:r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F91D1555-4715-407C-A43A-1CDD9B888396}" type="parTrans" cxnId="{C46C1101-DEF5-45CA-A0EE-20078EBD0D85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EA048D6F-B46B-44E4-A0FF-FABA02C71FC5}" type="sibTrans" cxnId="{C46C1101-DEF5-45CA-A0EE-20078EBD0D85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277C3F36-B487-4191-AC81-A4BA1C3E6DE4}">
      <dgm:prSet custT="1"/>
      <dgm:spPr>
        <a:xfrm>
          <a:off x="1915759" y="1842239"/>
          <a:ext cx="1154706" cy="808257"/>
        </a:xfrm>
      </dgm:spPr>
      <dgm:t>
        <a:bodyPr/>
        <a:lstStyle/>
        <a:p>
          <a:endParaRPr lang="en-US" sz="2400" dirty="0" smtClean="0">
            <a:latin typeface="Agency FB" pitchFamily="34" charset="0"/>
            <a:ea typeface="+mn-ea"/>
            <a:cs typeface="+mn-cs"/>
          </a:endParaRPr>
        </a:p>
        <a:p>
          <a:endParaRPr lang="en-US" sz="2400" dirty="0" smtClean="0">
            <a:latin typeface="Agency FB" pitchFamily="34" charset="0"/>
            <a:ea typeface="+mn-ea"/>
            <a:cs typeface="+mn-cs"/>
          </a:endParaRPr>
        </a:p>
        <a:p>
          <a:r>
            <a:rPr lang="en-US" sz="2400" dirty="0" smtClean="0">
              <a:latin typeface="Agency FB" pitchFamily="34" charset="0"/>
              <a:ea typeface="+mn-ea"/>
              <a:cs typeface="+mn-cs"/>
            </a:rPr>
            <a:t>She is tired.</a:t>
          </a:r>
        </a:p>
        <a:p>
          <a:endParaRPr lang="en-US" sz="2400" dirty="0" smtClean="0">
            <a:latin typeface="Agency FB" pitchFamily="34" charset="0"/>
            <a:ea typeface="+mn-ea"/>
            <a:cs typeface="+mn-cs"/>
          </a:endParaRPr>
        </a:p>
        <a:p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EC24B1D0-E7F9-47DD-AE97-76D801C2695E}" type="parTrans" cxnId="{0D39E844-1C55-4EFF-9E8F-86D451E6E221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3EB46A52-5B7D-4EF0-A369-E03F5A1286E7}" type="sibTrans" cxnId="{0D39E844-1C55-4EFF-9E8F-86D451E6E221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74F009B6-21C1-4DF3-89B4-0E6EA938AE8A}" type="pres">
      <dgm:prSet presAssocID="{5D5873C9-F5DB-4680-B839-A39092302B0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C286A35-C823-493F-AE1E-8C0D603E1654}" type="pres">
      <dgm:prSet presAssocID="{6A514BB1-213F-4CA3-9F5C-83FEAD6AAB5B}" presName="composite" presStyleCnt="0"/>
      <dgm:spPr/>
      <dgm:t>
        <a:bodyPr/>
        <a:lstStyle/>
        <a:p>
          <a:endParaRPr lang="en-US"/>
        </a:p>
      </dgm:t>
    </dgm:pt>
    <dgm:pt modelId="{57807E5A-180D-4632-8318-7C89E7EA006D}" type="pres">
      <dgm:prSet presAssocID="{6A514BB1-213F-4CA3-9F5C-83FEAD6AAB5B}" presName="bentUpArrow1" presStyleLbl="alignImgPlace1" presStyleIdx="0" presStyleCnt="5"/>
      <dgm:spPr>
        <a:xfrm rot="5400000">
          <a:off x="182740" y="786729"/>
          <a:ext cx="685932" cy="780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A139230C-6418-4552-84D3-8C0704C7CDEB}" type="pres">
      <dgm:prSet presAssocID="{6A514BB1-213F-4CA3-9F5C-83FEAD6AAB5B}" presName="ParentText" presStyleLbl="node1" presStyleIdx="0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909B08E7-428E-497A-9712-52FFDE654443}" type="pres">
      <dgm:prSet presAssocID="{6A514BB1-213F-4CA3-9F5C-83FEAD6AAB5B}" presName="ChildText" presStyleLbl="revTx" presStyleIdx="0" presStyleCnt="5">
        <dgm:presLayoutVars>
          <dgm:chMax val="0"/>
          <dgm:chPref val="0"/>
          <dgm:bulletEnabled val="1"/>
        </dgm:presLayoutVars>
      </dgm:prSet>
      <dgm:spPr>
        <a:xfrm>
          <a:off x="1155716" y="103445"/>
          <a:ext cx="839823" cy="653269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04F68BDD-5D78-437B-8F98-492BA3F07337}" type="pres">
      <dgm:prSet presAssocID="{53471735-BCCC-4F97-8768-574CDD3D1344}" presName="sibTrans" presStyleCnt="0"/>
      <dgm:spPr/>
      <dgm:t>
        <a:bodyPr/>
        <a:lstStyle/>
        <a:p>
          <a:endParaRPr lang="en-US"/>
        </a:p>
      </dgm:t>
    </dgm:pt>
    <dgm:pt modelId="{4B9E49B6-EE8E-47F3-8B63-2564C9F533C3}" type="pres">
      <dgm:prSet presAssocID="{1CCB7F95-E21F-4FAE-A5D9-79BEF0178674}" presName="composite" presStyleCnt="0"/>
      <dgm:spPr/>
      <dgm:t>
        <a:bodyPr/>
        <a:lstStyle/>
        <a:p>
          <a:endParaRPr lang="en-US"/>
        </a:p>
      </dgm:t>
    </dgm:pt>
    <dgm:pt modelId="{8374D4F5-0D0C-47F7-839F-BF335F5F49DD}" type="pres">
      <dgm:prSet presAssocID="{1CCB7F95-E21F-4FAE-A5D9-79BEF0178674}" presName="bentUpArrow1" presStyleLbl="alignImgPlace1" presStyleIdx="1" presStyleCnt="5"/>
      <dgm:spPr>
        <a:xfrm rot="5400000">
          <a:off x="1140115" y="1694669"/>
          <a:ext cx="685932" cy="780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B3EAA6F4-EF54-429A-82BC-895F68D15824}" type="pres">
      <dgm:prSet presAssocID="{1CCB7F95-E21F-4FAE-A5D9-79BEF0178674}" presName="ParentText" presStyleLbl="node1" presStyleIdx="1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89340E20-29F7-41D3-AD38-033B757BA9E9}" type="pres">
      <dgm:prSet presAssocID="{1CCB7F95-E21F-4FAE-A5D9-79BEF0178674}" presName="ChildText" presStyleLbl="revTx" presStyleIdx="1" presStyleCnt="5">
        <dgm:presLayoutVars>
          <dgm:chMax val="0"/>
          <dgm:chPref val="0"/>
          <dgm:bulletEnabled val="1"/>
        </dgm:presLayoutVars>
      </dgm:prSet>
      <dgm:spPr>
        <a:xfrm>
          <a:off x="2113091" y="1011385"/>
          <a:ext cx="839823" cy="653269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C5AA2796-11EF-4D3A-976C-91797812DEA4}" type="pres">
      <dgm:prSet presAssocID="{A1C33CA4-1705-4028-8BF6-D25CC9E7AA68}" presName="sibTrans" presStyleCnt="0"/>
      <dgm:spPr/>
      <dgm:t>
        <a:bodyPr/>
        <a:lstStyle/>
        <a:p>
          <a:endParaRPr lang="en-US"/>
        </a:p>
      </dgm:t>
    </dgm:pt>
    <dgm:pt modelId="{14158F34-CCB8-4D32-9B6B-DCA911152AC0}" type="pres">
      <dgm:prSet presAssocID="{277C3F36-B487-4191-AC81-A4BA1C3E6DE4}" presName="composite" presStyleCnt="0"/>
      <dgm:spPr/>
      <dgm:t>
        <a:bodyPr/>
        <a:lstStyle/>
        <a:p>
          <a:endParaRPr lang="en-US"/>
        </a:p>
      </dgm:t>
    </dgm:pt>
    <dgm:pt modelId="{35465FD4-6280-4C90-B2F2-A3CDABBB271E}" type="pres">
      <dgm:prSet presAssocID="{277C3F36-B487-4191-AC81-A4BA1C3E6DE4}" presName="bentUpArrow1" presStyleLbl="alignImgPlace1" presStyleIdx="2" presStyleCnt="5"/>
      <dgm:spPr>
        <a:xfrm rot="5400000">
          <a:off x="2097489" y="2602609"/>
          <a:ext cx="685932" cy="780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79E9885F-1EC6-444D-AE58-5E648B6672C5}" type="pres">
      <dgm:prSet presAssocID="{277C3F36-B487-4191-AC81-A4BA1C3E6DE4}" presName="ParentText" presStyleLbl="node1" presStyleIdx="2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24F629D4-7F7D-4369-82C1-826EC7E4F105}" type="pres">
      <dgm:prSet presAssocID="{277C3F36-B487-4191-AC81-A4BA1C3E6DE4}" presName="ChildText" presStyleLbl="revTx" presStyleIdx="2" presStyleCnt="5">
        <dgm:presLayoutVars>
          <dgm:chMax val="0"/>
          <dgm:chPref val="0"/>
          <dgm:bulletEnabled val="1"/>
        </dgm:presLayoutVars>
      </dgm:prSet>
      <dgm:spPr>
        <a:xfrm>
          <a:off x="3070466" y="1919324"/>
          <a:ext cx="839823" cy="653269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07DB36B6-71D6-4812-99FC-E3A4E9DCEA64}" type="pres">
      <dgm:prSet presAssocID="{3EB46A52-5B7D-4EF0-A369-E03F5A1286E7}" presName="sibTrans" presStyleCnt="0"/>
      <dgm:spPr/>
      <dgm:t>
        <a:bodyPr/>
        <a:lstStyle/>
        <a:p>
          <a:endParaRPr lang="en-US"/>
        </a:p>
      </dgm:t>
    </dgm:pt>
    <dgm:pt modelId="{DDBCA6EC-7D33-4CE9-B9CF-5A321575547B}" type="pres">
      <dgm:prSet presAssocID="{F5DDC6D0-B957-48D5-B1CF-3C380416A096}" presName="composite" presStyleCnt="0"/>
      <dgm:spPr/>
      <dgm:t>
        <a:bodyPr/>
        <a:lstStyle/>
        <a:p>
          <a:endParaRPr lang="en-US"/>
        </a:p>
      </dgm:t>
    </dgm:pt>
    <dgm:pt modelId="{8FC14B1C-2685-4F1E-AAEC-45094C9935B1}" type="pres">
      <dgm:prSet presAssocID="{F5DDC6D0-B957-48D5-B1CF-3C380416A096}" presName="bentUpArrow1" presStyleLbl="alignImgPlace1" presStyleIdx="3" presStyleCnt="5"/>
      <dgm:spPr>
        <a:xfrm rot="5400000">
          <a:off x="3054864" y="3510548"/>
          <a:ext cx="685932" cy="780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7FB71903-8DE6-4DED-8270-DA0821879E94}" type="pres">
      <dgm:prSet presAssocID="{F5DDC6D0-B957-48D5-B1CF-3C380416A096}" presName="ParentText" presStyleLbl="node1" presStyleIdx="3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8C9B3B77-1862-4AA5-89B0-8A1E247ED6C9}" type="pres">
      <dgm:prSet presAssocID="{F5DDC6D0-B957-48D5-B1CF-3C380416A096}" presName="ChildText" presStyleLbl="revTx" presStyleIdx="3" presStyleCnt="5">
        <dgm:presLayoutVars>
          <dgm:chMax val="0"/>
          <dgm:chPref val="0"/>
          <dgm:bulletEnabled val="1"/>
        </dgm:presLayoutVars>
      </dgm:prSet>
      <dgm:spPr>
        <a:xfrm>
          <a:off x="4027840" y="2827264"/>
          <a:ext cx="839823" cy="653269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5B8814F9-F1F4-4928-BDC5-6830EE642831}" type="pres">
      <dgm:prSet presAssocID="{EA048D6F-B46B-44E4-A0FF-FABA02C71FC5}" presName="sibTrans" presStyleCnt="0"/>
      <dgm:spPr/>
      <dgm:t>
        <a:bodyPr/>
        <a:lstStyle/>
        <a:p>
          <a:endParaRPr lang="en-US"/>
        </a:p>
      </dgm:t>
    </dgm:pt>
    <dgm:pt modelId="{9F3017DF-70A3-4C7C-80BD-DC35DC5EBAD0}" type="pres">
      <dgm:prSet presAssocID="{028D6772-55DA-4603-AA63-E27273C9F913}" presName="composite" presStyleCnt="0"/>
      <dgm:spPr/>
      <dgm:t>
        <a:bodyPr/>
        <a:lstStyle/>
        <a:p>
          <a:endParaRPr lang="en-US"/>
        </a:p>
      </dgm:t>
    </dgm:pt>
    <dgm:pt modelId="{B9264214-A84D-4435-8ED5-E7659B4D2424}" type="pres">
      <dgm:prSet presAssocID="{028D6772-55DA-4603-AA63-E27273C9F913}" presName="bentUpArrow1" presStyleLbl="alignImgPlace1" presStyleIdx="4" presStyleCnt="5"/>
      <dgm:spPr>
        <a:xfrm rot="5400000">
          <a:off x="4012239" y="4418488"/>
          <a:ext cx="685932" cy="780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1A10983C-8771-40F7-9C2D-6CC96C4EE091}" type="pres">
      <dgm:prSet presAssocID="{028D6772-55DA-4603-AA63-E27273C9F913}" presName="ParentText" presStyleLbl="node1" presStyleIdx="4" presStyleCnt="6" custScaleX="111752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530273D3-FF76-4819-9968-04BD0B455B46}" type="pres">
      <dgm:prSet presAssocID="{028D6772-55DA-4603-AA63-E27273C9F913}" presName="ChildText" presStyleLbl="revTx" presStyleIdx="4" presStyleCnt="5">
        <dgm:presLayoutVars>
          <dgm:chMax val="0"/>
          <dgm:chPref val="0"/>
          <dgm:bulletEnabled val="1"/>
        </dgm:presLayoutVars>
      </dgm:prSet>
      <dgm:spPr>
        <a:xfrm>
          <a:off x="4985215" y="3735204"/>
          <a:ext cx="839823" cy="653269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ADA1FADF-DFE3-45C9-9C88-5434DD636F12}" type="pres">
      <dgm:prSet presAssocID="{3729FAC3-50C2-4C28-88E9-A22A7776139B}" presName="sibTrans" presStyleCnt="0"/>
      <dgm:spPr/>
      <dgm:t>
        <a:bodyPr/>
        <a:lstStyle/>
        <a:p>
          <a:endParaRPr lang="en-US"/>
        </a:p>
      </dgm:t>
    </dgm:pt>
    <dgm:pt modelId="{3F17DCC2-909C-493F-9C21-B02BB46C9E7A}" type="pres">
      <dgm:prSet presAssocID="{B505A7A8-2AEC-405F-BB32-DFDE09626EF7}" presName="composite" presStyleCnt="0"/>
      <dgm:spPr/>
      <dgm:t>
        <a:bodyPr/>
        <a:lstStyle/>
        <a:p>
          <a:endParaRPr lang="en-US"/>
        </a:p>
      </dgm:t>
    </dgm:pt>
    <dgm:pt modelId="{932AE6F7-FB6A-4CBC-899D-B794B9794FE0}" type="pres">
      <dgm:prSet presAssocID="{B505A7A8-2AEC-405F-BB32-DFDE09626EF7}" presName="ParentText" presStyleLbl="node1" presStyleIdx="5" presStyleCnt="6" custScaleX="106412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</dgm:ptLst>
  <dgm:cxnLst>
    <dgm:cxn modelId="{8B57FBC3-1DEE-40BB-881B-A3EF7AF48D84}" srcId="{5D5873C9-F5DB-4680-B839-A39092302B0B}" destId="{B505A7A8-2AEC-405F-BB32-DFDE09626EF7}" srcOrd="5" destOrd="0" parTransId="{C0EE4B32-5A60-48F8-9524-9C52DD4F1952}" sibTransId="{76611A3F-0BD6-4003-A944-5FBE5ED43BA3}"/>
    <dgm:cxn modelId="{CE90AA81-2FA7-4D9D-A3CA-17E15BA3074A}" type="presOf" srcId="{5D5873C9-F5DB-4680-B839-A39092302B0B}" destId="{74F009B6-21C1-4DF3-89B4-0E6EA938AE8A}" srcOrd="0" destOrd="0" presId="urn:microsoft.com/office/officeart/2005/8/layout/StepDownProcess"/>
    <dgm:cxn modelId="{8EC210B9-03F3-4B82-82F2-73F8DC2A3D30}" type="presOf" srcId="{B505A7A8-2AEC-405F-BB32-DFDE09626EF7}" destId="{932AE6F7-FB6A-4CBC-899D-B794B9794FE0}" srcOrd="0" destOrd="0" presId="urn:microsoft.com/office/officeart/2005/8/layout/StepDownProcess"/>
    <dgm:cxn modelId="{79A6392B-1CCA-43E1-864C-887CBE5FC897}" type="presOf" srcId="{F5DDC6D0-B957-48D5-B1CF-3C380416A096}" destId="{7FB71903-8DE6-4DED-8270-DA0821879E94}" srcOrd="0" destOrd="0" presId="urn:microsoft.com/office/officeart/2005/8/layout/StepDownProcess"/>
    <dgm:cxn modelId="{DB246CF5-175F-401B-BDCC-B31BEFC4ED46}" srcId="{5D5873C9-F5DB-4680-B839-A39092302B0B}" destId="{028D6772-55DA-4603-AA63-E27273C9F913}" srcOrd="4" destOrd="0" parTransId="{7505FEFD-1A87-49DD-99A4-0336DF45888F}" sibTransId="{3729FAC3-50C2-4C28-88E9-A22A7776139B}"/>
    <dgm:cxn modelId="{948E5BAB-40DD-4B36-B693-04366CDD4AC4}" type="presOf" srcId="{028D6772-55DA-4603-AA63-E27273C9F913}" destId="{1A10983C-8771-40F7-9C2D-6CC96C4EE091}" srcOrd="0" destOrd="0" presId="urn:microsoft.com/office/officeart/2005/8/layout/StepDownProcess"/>
    <dgm:cxn modelId="{81803557-0CA3-43B1-A08B-9F5F152B4D29}" type="presOf" srcId="{277C3F36-B487-4191-AC81-A4BA1C3E6DE4}" destId="{79E9885F-1EC6-444D-AE58-5E648B6672C5}" srcOrd="0" destOrd="0" presId="urn:microsoft.com/office/officeart/2005/8/layout/StepDownProcess"/>
    <dgm:cxn modelId="{5EBC806C-E0ED-4CEB-8130-239166DB4084}" srcId="{5D5873C9-F5DB-4680-B839-A39092302B0B}" destId="{1CCB7F95-E21F-4FAE-A5D9-79BEF0178674}" srcOrd="1" destOrd="0" parTransId="{CA5F0C92-8EDB-4109-96C3-2BC99868F2EF}" sibTransId="{A1C33CA4-1705-4028-8BF6-D25CC9E7AA68}"/>
    <dgm:cxn modelId="{85F9D456-EE93-4746-B32A-31A77C4B7ECF}" type="presOf" srcId="{1CCB7F95-E21F-4FAE-A5D9-79BEF0178674}" destId="{B3EAA6F4-EF54-429A-82BC-895F68D15824}" srcOrd="0" destOrd="0" presId="urn:microsoft.com/office/officeart/2005/8/layout/StepDownProcess"/>
    <dgm:cxn modelId="{0D39E844-1C55-4EFF-9E8F-86D451E6E221}" srcId="{5D5873C9-F5DB-4680-B839-A39092302B0B}" destId="{277C3F36-B487-4191-AC81-A4BA1C3E6DE4}" srcOrd="2" destOrd="0" parTransId="{EC24B1D0-E7F9-47DD-AE97-76D801C2695E}" sibTransId="{3EB46A52-5B7D-4EF0-A369-E03F5A1286E7}"/>
    <dgm:cxn modelId="{C46C1101-DEF5-45CA-A0EE-20078EBD0D85}" srcId="{5D5873C9-F5DB-4680-B839-A39092302B0B}" destId="{F5DDC6D0-B957-48D5-B1CF-3C380416A096}" srcOrd="3" destOrd="0" parTransId="{F91D1555-4715-407C-A43A-1CDD9B888396}" sibTransId="{EA048D6F-B46B-44E4-A0FF-FABA02C71FC5}"/>
    <dgm:cxn modelId="{BC268BD0-1A20-49DB-A49C-D9DE7E54AEEF}" srcId="{5D5873C9-F5DB-4680-B839-A39092302B0B}" destId="{6A514BB1-213F-4CA3-9F5C-83FEAD6AAB5B}" srcOrd="0" destOrd="0" parTransId="{E296B2F2-7791-4ABA-856F-4424F57E819B}" sibTransId="{53471735-BCCC-4F97-8768-574CDD3D1344}"/>
    <dgm:cxn modelId="{5A1B1635-C3F0-4927-8161-25CC3ECF5B4D}" type="presOf" srcId="{6A514BB1-213F-4CA3-9F5C-83FEAD6AAB5B}" destId="{A139230C-6418-4552-84D3-8C0704C7CDEB}" srcOrd="0" destOrd="0" presId="urn:microsoft.com/office/officeart/2005/8/layout/StepDownProcess"/>
    <dgm:cxn modelId="{461556FE-972F-4B5D-AACA-05C2867A7D36}" type="presParOf" srcId="{74F009B6-21C1-4DF3-89B4-0E6EA938AE8A}" destId="{8C286A35-C823-493F-AE1E-8C0D603E1654}" srcOrd="0" destOrd="0" presId="urn:microsoft.com/office/officeart/2005/8/layout/StepDownProcess"/>
    <dgm:cxn modelId="{38D5BCBB-9382-417A-A7F7-D4E758ABCA94}" type="presParOf" srcId="{8C286A35-C823-493F-AE1E-8C0D603E1654}" destId="{57807E5A-180D-4632-8318-7C89E7EA006D}" srcOrd="0" destOrd="0" presId="urn:microsoft.com/office/officeart/2005/8/layout/StepDownProcess"/>
    <dgm:cxn modelId="{957850A0-4237-4AA6-9DEE-6F247E3F847A}" type="presParOf" srcId="{8C286A35-C823-493F-AE1E-8C0D603E1654}" destId="{A139230C-6418-4552-84D3-8C0704C7CDEB}" srcOrd="1" destOrd="0" presId="urn:microsoft.com/office/officeart/2005/8/layout/StepDownProcess"/>
    <dgm:cxn modelId="{C3F6EC77-2C54-4774-B6FB-901CC8888AF3}" type="presParOf" srcId="{8C286A35-C823-493F-AE1E-8C0D603E1654}" destId="{909B08E7-428E-497A-9712-52FFDE654443}" srcOrd="2" destOrd="0" presId="urn:microsoft.com/office/officeart/2005/8/layout/StepDownProcess"/>
    <dgm:cxn modelId="{D8925F10-5F7D-41D0-8ED5-B5CED5BBB865}" type="presParOf" srcId="{74F009B6-21C1-4DF3-89B4-0E6EA938AE8A}" destId="{04F68BDD-5D78-437B-8F98-492BA3F07337}" srcOrd="1" destOrd="0" presId="urn:microsoft.com/office/officeart/2005/8/layout/StepDownProcess"/>
    <dgm:cxn modelId="{838AA6AD-0CD4-4EFF-93F3-A737B35DF491}" type="presParOf" srcId="{74F009B6-21C1-4DF3-89B4-0E6EA938AE8A}" destId="{4B9E49B6-EE8E-47F3-8B63-2564C9F533C3}" srcOrd="2" destOrd="0" presId="urn:microsoft.com/office/officeart/2005/8/layout/StepDownProcess"/>
    <dgm:cxn modelId="{CA44E49F-2696-46A9-B604-BC6E719EC6D8}" type="presParOf" srcId="{4B9E49B6-EE8E-47F3-8B63-2564C9F533C3}" destId="{8374D4F5-0D0C-47F7-839F-BF335F5F49DD}" srcOrd="0" destOrd="0" presId="urn:microsoft.com/office/officeart/2005/8/layout/StepDownProcess"/>
    <dgm:cxn modelId="{BEEEEF10-59F4-479E-AF76-55D6EA641304}" type="presParOf" srcId="{4B9E49B6-EE8E-47F3-8B63-2564C9F533C3}" destId="{B3EAA6F4-EF54-429A-82BC-895F68D15824}" srcOrd="1" destOrd="0" presId="urn:microsoft.com/office/officeart/2005/8/layout/StepDownProcess"/>
    <dgm:cxn modelId="{18B9C7BE-CD0A-4EAD-8326-096323799476}" type="presParOf" srcId="{4B9E49B6-EE8E-47F3-8B63-2564C9F533C3}" destId="{89340E20-29F7-41D3-AD38-033B757BA9E9}" srcOrd="2" destOrd="0" presId="urn:microsoft.com/office/officeart/2005/8/layout/StepDownProcess"/>
    <dgm:cxn modelId="{D28FE149-1866-4F03-96A4-F7F6A4E6966B}" type="presParOf" srcId="{74F009B6-21C1-4DF3-89B4-0E6EA938AE8A}" destId="{C5AA2796-11EF-4D3A-976C-91797812DEA4}" srcOrd="3" destOrd="0" presId="urn:microsoft.com/office/officeart/2005/8/layout/StepDownProcess"/>
    <dgm:cxn modelId="{8160BBC3-1AD9-488A-A1F1-3B888D83E596}" type="presParOf" srcId="{74F009B6-21C1-4DF3-89B4-0E6EA938AE8A}" destId="{14158F34-CCB8-4D32-9B6B-DCA911152AC0}" srcOrd="4" destOrd="0" presId="urn:microsoft.com/office/officeart/2005/8/layout/StepDownProcess"/>
    <dgm:cxn modelId="{6EDE7BE1-5599-43F2-92B9-1C9EAE0CF10A}" type="presParOf" srcId="{14158F34-CCB8-4D32-9B6B-DCA911152AC0}" destId="{35465FD4-6280-4C90-B2F2-A3CDABBB271E}" srcOrd="0" destOrd="0" presId="urn:microsoft.com/office/officeart/2005/8/layout/StepDownProcess"/>
    <dgm:cxn modelId="{56D2570E-308B-44A9-AD1A-A1B30D3D15A1}" type="presParOf" srcId="{14158F34-CCB8-4D32-9B6B-DCA911152AC0}" destId="{79E9885F-1EC6-444D-AE58-5E648B6672C5}" srcOrd="1" destOrd="0" presId="urn:microsoft.com/office/officeart/2005/8/layout/StepDownProcess"/>
    <dgm:cxn modelId="{0CAF87A8-EFB6-4682-8472-1129F978377E}" type="presParOf" srcId="{14158F34-CCB8-4D32-9B6B-DCA911152AC0}" destId="{24F629D4-7F7D-4369-82C1-826EC7E4F105}" srcOrd="2" destOrd="0" presId="urn:microsoft.com/office/officeart/2005/8/layout/StepDownProcess"/>
    <dgm:cxn modelId="{008E21EB-E8DE-4DD8-A6C7-5FD8C53A2A10}" type="presParOf" srcId="{74F009B6-21C1-4DF3-89B4-0E6EA938AE8A}" destId="{07DB36B6-71D6-4812-99FC-E3A4E9DCEA64}" srcOrd="5" destOrd="0" presId="urn:microsoft.com/office/officeart/2005/8/layout/StepDownProcess"/>
    <dgm:cxn modelId="{36112816-80D7-42CA-AB29-D5B9EFCED3C7}" type="presParOf" srcId="{74F009B6-21C1-4DF3-89B4-0E6EA938AE8A}" destId="{DDBCA6EC-7D33-4CE9-B9CF-5A321575547B}" srcOrd="6" destOrd="0" presId="urn:microsoft.com/office/officeart/2005/8/layout/StepDownProcess"/>
    <dgm:cxn modelId="{21AF7A74-D5C2-46B1-B03D-83D71325850F}" type="presParOf" srcId="{DDBCA6EC-7D33-4CE9-B9CF-5A321575547B}" destId="{8FC14B1C-2685-4F1E-AAEC-45094C9935B1}" srcOrd="0" destOrd="0" presId="urn:microsoft.com/office/officeart/2005/8/layout/StepDownProcess"/>
    <dgm:cxn modelId="{C1303BD2-230A-4E58-83DB-22EB4752E6A7}" type="presParOf" srcId="{DDBCA6EC-7D33-4CE9-B9CF-5A321575547B}" destId="{7FB71903-8DE6-4DED-8270-DA0821879E94}" srcOrd="1" destOrd="0" presId="urn:microsoft.com/office/officeart/2005/8/layout/StepDownProcess"/>
    <dgm:cxn modelId="{2CFF3E04-490F-41ED-A482-85D8C8E7EA0B}" type="presParOf" srcId="{DDBCA6EC-7D33-4CE9-B9CF-5A321575547B}" destId="{8C9B3B77-1862-4AA5-89B0-8A1E247ED6C9}" srcOrd="2" destOrd="0" presId="urn:microsoft.com/office/officeart/2005/8/layout/StepDownProcess"/>
    <dgm:cxn modelId="{6E6F76DF-C7E1-424E-88A9-DEFBB9D53E80}" type="presParOf" srcId="{74F009B6-21C1-4DF3-89B4-0E6EA938AE8A}" destId="{5B8814F9-F1F4-4928-BDC5-6830EE642831}" srcOrd="7" destOrd="0" presId="urn:microsoft.com/office/officeart/2005/8/layout/StepDownProcess"/>
    <dgm:cxn modelId="{B9D2B71E-F74D-443A-A195-4BFE4AAF9455}" type="presParOf" srcId="{74F009B6-21C1-4DF3-89B4-0E6EA938AE8A}" destId="{9F3017DF-70A3-4C7C-80BD-DC35DC5EBAD0}" srcOrd="8" destOrd="0" presId="urn:microsoft.com/office/officeart/2005/8/layout/StepDownProcess"/>
    <dgm:cxn modelId="{DBF0EDA6-AAFE-4537-9C39-D3BB1B8EE571}" type="presParOf" srcId="{9F3017DF-70A3-4C7C-80BD-DC35DC5EBAD0}" destId="{B9264214-A84D-4435-8ED5-E7659B4D2424}" srcOrd="0" destOrd="0" presId="urn:microsoft.com/office/officeart/2005/8/layout/StepDownProcess"/>
    <dgm:cxn modelId="{51A6BB9C-EF99-4856-AEFB-46DA1DF46285}" type="presParOf" srcId="{9F3017DF-70A3-4C7C-80BD-DC35DC5EBAD0}" destId="{1A10983C-8771-40F7-9C2D-6CC96C4EE091}" srcOrd="1" destOrd="0" presId="urn:microsoft.com/office/officeart/2005/8/layout/StepDownProcess"/>
    <dgm:cxn modelId="{46B7DAF7-0976-4063-B5FD-F2D5B71C00C9}" type="presParOf" srcId="{9F3017DF-70A3-4C7C-80BD-DC35DC5EBAD0}" destId="{530273D3-FF76-4819-9968-04BD0B455B46}" srcOrd="2" destOrd="0" presId="urn:microsoft.com/office/officeart/2005/8/layout/StepDownProcess"/>
    <dgm:cxn modelId="{16504E70-0CC0-4A5E-BB7E-9B2EBD298818}" type="presParOf" srcId="{74F009B6-21C1-4DF3-89B4-0E6EA938AE8A}" destId="{ADA1FADF-DFE3-45C9-9C88-5434DD636F12}" srcOrd="9" destOrd="0" presId="urn:microsoft.com/office/officeart/2005/8/layout/StepDownProcess"/>
    <dgm:cxn modelId="{95E477D0-4CA4-4907-B948-BA42DE4DB77F}" type="presParOf" srcId="{74F009B6-21C1-4DF3-89B4-0E6EA938AE8A}" destId="{3F17DCC2-909C-493F-9C21-B02BB46C9E7A}" srcOrd="10" destOrd="0" presId="urn:microsoft.com/office/officeart/2005/8/layout/StepDownProcess"/>
    <dgm:cxn modelId="{3F680C89-7F37-432C-959F-DAB0830161A4}" type="presParOf" srcId="{3F17DCC2-909C-493F-9C21-B02BB46C9E7A}" destId="{932AE6F7-FB6A-4CBC-899D-B794B9794FE0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E95E4A0-E3C8-45D5-BE2C-66C4DB8E9612}" type="doc">
      <dgm:prSet loTypeId="urn:microsoft.com/office/officeart/2005/8/layout/hierarchy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8D7114-8BBE-4686-8126-F02FA7D62011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yes,</a:t>
          </a:r>
          <a:endParaRPr lang="en-US" dirty="0">
            <a:latin typeface="Agency FB" pitchFamily="34" charset="0"/>
          </a:endParaRPr>
        </a:p>
      </dgm:t>
    </dgm:pt>
    <dgm:pt modelId="{8EB127AE-7A2E-47D4-87F1-2395A1E069A1}" type="parTrans" cxnId="{0604F3D1-9857-4F35-A5B6-DEDA52AE1357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51DC9C17-FD82-43F7-93A5-C42B2C5E9C12}" type="sibTrans" cxnId="{0604F3D1-9857-4F35-A5B6-DEDA52AE1357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14713B7E-FD69-4DD2-BCC5-F728940CB054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I am happy.</a:t>
          </a:r>
          <a:endParaRPr lang="en-US" dirty="0">
            <a:latin typeface="Agency FB" pitchFamily="34" charset="0"/>
          </a:endParaRPr>
        </a:p>
      </dgm:t>
    </dgm:pt>
    <dgm:pt modelId="{9B6F6911-20EA-4B0B-9ECB-8771630387E8}" type="parTrans" cxnId="{2E6AF3E6-3D10-4B96-9F58-B9E4047237F4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69770754-152F-43BE-990A-6A25E4101A8D}" type="sibTrans" cxnId="{2E6AF3E6-3D10-4B96-9F58-B9E4047237F4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01A2BC93-DABE-4DB0-8925-A86DDC93A36D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You are happy.</a:t>
          </a:r>
          <a:endParaRPr lang="en-US" dirty="0">
            <a:latin typeface="Agency FB" pitchFamily="34" charset="0"/>
          </a:endParaRPr>
        </a:p>
      </dgm:t>
    </dgm:pt>
    <dgm:pt modelId="{F096261B-018B-4835-862C-C81F1CF26F29}" type="parTrans" cxnId="{852B4EDB-1404-4671-B5FC-F0A5D5020263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EC82FF4E-6AAE-4479-BD36-9DEBBE675F89}" type="sibTrans" cxnId="{852B4EDB-1404-4671-B5FC-F0A5D5020263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1878AAB5-0A2D-4BAE-A3A3-3318D0827D3E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(short)</a:t>
          </a:r>
          <a:endParaRPr lang="en-US" dirty="0">
            <a:latin typeface="Agency FB" pitchFamily="34" charset="0"/>
          </a:endParaRPr>
        </a:p>
      </dgm:t>
    </dgm:pt>
    <dgm:pt modelId="{B8E1BD4A-1CFB-411A-81A0-DB1F77E63DEF}" type="parTrans" cxnId="{C9517BC1-DDEE-494D-9216-38DE9BFED607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347C735B-7CE2-4D94-8EA2-1FC1B7EFE3BE}" type="sibTrans" cxnId="{C9517BC1-DDEE-494D-9216-38DE9BFED607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9C47DE04-AE2B-4B21-9482-8D2D84443388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I’m happy.</a:t>
          </a:r>
          <a:endParaRPr lang="en-US" dirty="0">
            <a:latin typeface="Agency FB" pitchFamily="34" charset="0"/>
          </a:endParaRPr>
        </a:p>
      </dgm:t>
    </dgm:pt>
    <dgm:pt modelId="{538B0986-1F7A-460F-B571-914139B7BF79}" type="parTrans" cxnId="{2A863918-E1E5-4934-A0CE-00C5CF94BCB0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60EE2224-F7B6-4E09-9ECD-B9CB750AA6BB}" type="sibTrans" cxnId="{2A863918-E1E5-4934-A0CE-00C5CF94BCB0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BB3D09A6-AE64-4B96-B4FF-2AF5793BE6BF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You’re happy.</a:t>
          </a:r>
          <a:endParaRPr lang="en-US" dirty="0">
            <a:latin typeface="Agency FB" pitchFamily="34" charset="0"/>
          </a:endParaRPr>
        </a:p>
      </dgm:t>
    </dgm:pt>
    <dgm:pt modelId="{4EEDF796-4F0E-4103-AC3D-8EEB17F50260}" type="parTrans" cxnId="{1BDA12DB-6F5A-4888-A403-B123125EDA52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87D2E2C4-655B-4ADC-BC08-AA8E3D55B101}" type="sibTrans" cxnId="{1BDA12DB-6F5A-4888-A403-B123125EDA52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5BB7A628-D132-42F9-8EF3-9D1C86B33D3F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He is happy.</a:t>
          </a:r>
          <a:endParaRPr lang="en-US" dirty="0">
            <a:latin typeface="Agency FB" pitchFamily="34" charset="0"/>
          </a:endParaRPr>
        </a:p>
      </dgm:t>
    </dgm:pt>
    <dgm:pt modelId="{5C589210-3004-4688-84B8-D7AF50C41393}" type="parTrans" cxnId="{4910E20E-885E-44C9-93C0-E032674161D6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CC6B8BFB-486B-4C8E-B44A-5534F91FC060}" type="sibTrans" cxnId="{4910E20E-885E-44C9-93C0-E032674161D6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DD0E86AB-3179-45E7-9734-F00254AFACF5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She is happy.</a:t>
          </a:r>
          <a:endParaRPr lang="en-US" dirty="0">
            <a:latin typeface="Agency FB" pitchFamily="34" charset="0"/>
          </a:endParaRPr>
        </a:p>
      </dgm:t>
    </dgm:pt>
    <dgm:pt modelId="{2FCB6021-8452-42E0-971D-D4B796788587}" type="parTrans" cxnId="{B7B978FA-049F-4B69-9042-82061706FAA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E44E4508-A1B4-4340-B18B-7C6C8FE45F4B}" type="sibTrans" cxnId="{B7B978FA-049F-4B69-9042-82061706FAA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15C83F79-44F4-4152-95F0-6071830D2B81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He’s happy.</a:t>
          </a:r>
          <a:endParaRPr lang="en-US" dirty="0">
            <a:latin typeface="Agency FB" pitchFamily="34" charset="0"/>
          </a:endParaRPr>
        </a:p>
      </dgm:t>
    </dgm:pt>
    <dgm:pt modelId="{0EA9D7AD-500D-4A89-A0C0-ECC98934E5FA}" type="parTrans" cxnId="{33C925D8-ECA6-4F3F-90BB-512D0DE843E3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82272AD2-90BE-497A-8586-090F4C3142A8}" type="sibTrans" cxnId="{33C925D8-ECA6-4F3F-90BB-512D0DE843E3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ACB9E7E3-BD03-47FC-A6D6-905FA8ECFA5C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She’s happy.</a:t>
          </a:r>
          <a:endParaRPr lang="en-US" dirty="0">
            <a:latin typeface="Agency FB" pitchFamily="34" charset="0"/>
          </a:endParaRPr>
        </a:p>
      </dgm:t>
    </dgm:pt>
    <dgm:pt modelId="{6C905024-02B0-4131-B89A-375760378CFD}" type="parTrans" cxnId="{7C463719-1539-443F-9B57-89B48B7AFE4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F5695B18-F07E-412E-964D-0139F0B53AD4}" type="sibTrans" cxnId="{7C463719-1539-443F-9B57-89B48B7AFE4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0EEB9383-954F-47DE-A341-5719ABF6AEF5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It is happy.</a:t>
          </a:r>
          <a:endParaRPr lang="en-US" dirty="0">
            <a:latin typeface="Agency FB" pitchFamily="34" charset="0"/>
          </a:endParaRPr>
        </a:p>
      </dgm:t>
    </dgm:pt>
    <dgm:pt modelId="{CB6086D9-4CFD-49B1-B419-F12DB93F4572}" type="parTrans" cxnId="{AD0FB64D-B666-4B5B-9777-7244120796EE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15F59FB0-3E47-4908-8C19-D422991C9733}" type="sibTrans" cxnId="{AD0FB64D-B666-4B5B-9777-7244120796EE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C1AB6FE1-1BA2-420A-9D5D-7855F40C7710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It’s happy.</a:t>
          </a:r>
          <a:endParaRPr lang="en-US" dirty="0">
            <a:latin typeface="Agency FB" pitchFamily="34" charset="0"/>
          </a:endParaRPr>
        </a:p>
      </dgm:t>
    </dgm:pt>
    <dgm:pt modelId="{C89963B4-A7E3-49BB-B197-DF131A028551}" type="parTrans" cxnId="{D997AAD2-98C4-4FF7-BA72-A60C8EDF5B4D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98F27F07-CC3F-45D4-BE6B-3C7BAF0268C8}" type="sibTrans" cxnId="{D997AAD2-98C4-4FF7-BA72-A60C8EDF5B4D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6E4EBCF6-AC87-4207-BE6D-66772F15728D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We are happy.</a:t>
          </a:r>
          <a:endParaRPr lang="en-US" dirty="0">
            <a:latin typeface="Agency FB" pitchFamily="34" charset="0"/>
          </a:endParaRPr>
        </a:p>
      </dgm:t>
    </dgm:pt>
    <dgm:pt modelId="{1E93A97F-6AAD-4D59-9D24-57B39879530C}" type="parTrans" cxnId="{8B625856-4B6F-4677-B6E1-8580A3C61D3A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075BCAEF-B4F0-4341-8F1A-5F5804A3B394}" type="sibTrans" cxnId="{8B625856-4B6F-4677-B6E1-8580A3C61D3A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618C39C7-05F2-43D3-B8C2-14DC60C8229F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We’re happy.</a:t>
          </a:r>
          <a:endParaRPr lang="en-US" dirty="0">
            <a:latin typeface="Agency FB" pitchFamily="34" charset="0"/>
          </a:endParaRPr>
        </a:p>
      </dgm:t>
    </dgm:pt>
    <dgm:pt modelId="{AB0B3B63-2CAE-47D6-BBBD-7D6BE52A8AD2}" type="parTrans" cxnId="{D76AEE8A-882F-4DDA-A1DB-29C877C351F4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103D0CF9-DA8D-4338-8297-40AEF8EE7535}" type="sibTrans" cxnId="{D76AEE8A-882F-4DDA-A1DB-29C877C351F4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30BB1DAB-7063-47CD-AB15-F170B6515D22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They are happy.</a:t>
          </a:r>
          <a:endParaRPr lang="en-US" dirty="0">
            <a:latin typeface="Agency FB" pitchFamily="34" charset="0"/>
          </a:endParaRPr>
        </a:p>
      </dgm:t>
    </dgm:pt>
    <dgm:pt modelId="{2505A3E2-97EF-4930-98B8-8AAD5F84F2B5}" type="parTrans" cxnId="{25468EB0-A431-40A9-ACCD-51548DC2ACD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3CA45B98-B268-4423-86AD-F311D084BA4B}" type="sibTrans" cxnId="{25468EB0-A431-40A9-ACCD-51548DC2ACD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4E2E76BA-D412-4D2F-BE32-7A6B79EE784E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They’re happy.</a:t>
          </a:r>
          <a:endParaRPr lang="en-US" dirty="0">
            <a:latin typeface="Agency FB" pitchFamily="34" charset="0"/>
          </a:endParaRPr>
        </a:p>
      </dgm:t>
    </dgm:pt>
    <dgm:pt modelId="{6A55C285-ACAB-4EE4-AD9F-101FE3ECD180}" type="parTrans" cxnId="{88D2E1B5-E6B0-4257-A525-6D026D569EAF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656DA310-90C9-4350-A638-B1E77782432F}" type="sibTrans" cxnId="{88D2E1B5-E6B0-4257-A525-6D026D569EAF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0C4A8B49-CC08-4D60-87BC-D52D92EA839A}" type="pres">
      <dgm:prSet presAssocID="{6E95E4A0-E3C8-45D5-BE2C-66C4DB8E961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9F61BED-00F8-40BD-8536-9B423B4EAA2A}" type="pres">
      <dgm:prSet presAssocID="{268D7114-8BBE-4686-8126-F02FA7D62011}" presName="root" presStyleCnt="0"/>
      <dgm:spPr/>
    </dgm:pt>
    <dgm:pt modelId="{6675FD50-27FF-44C7-8494-38435C70AAEB}" type="pres">
      <dgm:prSet presAssocID="{268D7114-8BBE-4686-8126-F02FA7D62011}" presName="rootComposite" presStyleCnt="0"/>
      <dgm:spPr/>
    </dgm:pt>
    <dgm:pt modelId="{8A770E11-64A8-435C-84E1-2322F8AE909C}" type="pres">
      <dgm:prSet presAssocID="{268D7114-8BBE-4686-8126-F02FA7D62011}" presName="rootText" presStyleLbl="node1" presStyleIdx="0" presStyleCnt="2"/>
      <dgm:spPr/>
      <dgm:t>
        <a:bodyPr/>
        <a:lstStyle/>
        <a:p>
          <a:endParaRPr lang="en-US"/>
        </a:p>
      </dgm:t>
    </dgm:pt>
    <dgm:pt modelId="{81C05B0B-56D9-4812-B071-E30CE6C6E009}" type="pres">
      <dgm:prSet presAssocID="{268D7114-8BBE-4686-8126-F02FA7D62011}" presName="rootConnector" presStyleLbl="node1" presStyleIdx="0" presStyleCnt="2"/>
      <dgm:spPr/>
      <dgm:t>
        <a:bodyPr/>
        <a:lstStyle/>
        <a:p>
          <a:endParaRPr lang="en-US"/>
        </a:p>
      </dgm:t>
    </dgm:pt>
    <dgm:pt modelId="{99643BB4-5ED0-41CE-A471-98E25EEA61EB}" type="pres">
      <dgm:prSet presAssocID="{268D7114-8BBE-4686-8126-F02FA7D62011}" presName="childShape" presStyleCnt="0"/>
      <dgm:spPr/>
    </dgm:pt>
    <dgm:pt modelId="{29156F74-DCA4-4C1E-A7C5-1F91B2FC5F94}" type="pres">
      <dgm:prSet presAssocID="{9B6F6911-20EA-4B0B-9ECB-8771630387E8}" presName="Name13" presStyleLbl="parChTrans1D2" presStyleIdx="0" presStyleCnt="14"/>
      <dgm:spPr/>
      <dgm:t>
        <a:bodyPr/>
        <a:lstStyle/>
        <a:p>
          <a:endParaRPr lang="en-US"/>
        </a:p>
      </dgm:t>
    </dgm:pt>
    <dgm:pt modelId="{26C7CC76-0DC4-4DBF-A51A-6CFDD136D0EE}" type="pres">
      <dgm:prSet presAssocID="{14713B7E-FD69-4DD2-BCC5-F728940CB054}" presName="childText" presStyleLbl="bgAcc1" presStyleIdx="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ED7551-BC1D-409C-B3D2-C78CC3631E33}" type="pres">
      <dgm:prSet presAssocID="{F096261B-018B-4835-862C-C81F1CF26F29}" presName="Name13" presStyleLbl="parChTrans1D2" presStyleIdx="1" presStyleCnt="14"/>
      <dgm:spPr/>
      <dgm:t>
        <a:bodyPr/>
        <a:lstStyle/>
        <a:p>
          <a:endParaRPr lang="en-US"/>
        </a:p>
      </dgm:t>
    </dgm:pt>
    <dgm:pt modelId="{9415776C-1416-412B-9862-DCD9F5E21650}" type="pres">
      <dgm:prSet presAssocID="{01A2BC93-DABE-4DB0-8925-A86DDC93A36D}" presName="childText" presStyleLbl="bgAcc1" presStyleIdx="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3869C5-DF21-4F0B-AAA4-83ECFF080208}" type="pres">
      <dgm:prSet presAssocID="{5C589210-3004-4688-84B8-D7AF50C41393}" presName="Name13" presStyleLbl="parChTrans1D2" presStyleIdx="2" presStyleCnt="14"/>
      <dgm:spPr/>
      <dgm:t>
        <a:bodyPr/>
        <a:lstStyle/>
        <a:p>
          <a:endParaRPr lang="en-US"/>
        </a:p>
      </dgm:t>
    </dgm:pt>
    <dgm:pt modelId="{5BEA46C6-6BA4-4C78-9852-06E14B1DF106}" type="pres">
      <dgm:prSet presAssocID="{5BB7A628-D132-42F9-8EF3-9D1C86B33D3F}" presName="childText" presStyleLbl="bgAcc1" presStyleIdx="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84BB3-E85A-414A-98AB-9979113372CC}" type="pres">
      <dgm:prSet presAssocID="{2FCB6021-8452-42E0-971D-D4B796788587}" presName="Name13" presStyleLbl="parChTrans1D2" presStyleIdx="3" presStyleCnt="14"/>
      <dgm:spPr/>
      <dgm:t>
        <a:bodyPr/>
        <a:lstStyle/>
        <a:p>
          <a:endParaRPr lang="en-US"/>
        </a:p>
      </dgm:t>
    </dgm:pt>
    <dgm:pt modelId="{09D32DA6-83EE-424F-B2E3-E96D586CEF5A}" type="pres">
      <dgm:prSet presAssocID="{DD0E86AB-3179-45E7-9734-F00254AFACF5}" presName="childText" presStyleLbl="bgAcc1" presStyleIdx="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1B2E69-E2C9-41A2-8D6B-29217B16119F}" type="pres">
      <dgm:prSet presAssocID="{CB6086D9-4CFD-49B1-B419-F12DB93F4572}" presName="Name13" presStyleLbl="parChTrans1D2" presStyleIdx="4" presStyleCnt="14"/>
      <dgm:spPr/>
      <dgm:t>
        <a:bodyPr/>
        <a:lstStyle/>
        <a:p>
          <a:endParaRPr lang="en-US"/>
        </a:p>
      </dgm:t>
    </dgm:pt>
    <dgm:pt modelId="{F9DC1A0E-C0D2-4AC7-AE88-205C8991F4B0}" type="pres">
      <dgm:prSet presAssocID="{0EEB9383-954F-47DE-A341-5719ABF6AEF5}" presName="childText" presStyleLbl="bgAcc1" presStyleIdx="4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F679AC-03E4-473B-AF71-E3381BA09E3D}" type="pres">
      <dgm:prSet presAssocID="{1E93A97F-6AAD-4D59-9D24-57B39879530C}" presName="Name13" presStyleLbl="parChTrans1D2" presStyleIdx="5" presStyleCnt="14"/>
      <dgm:spPr/>
      <dgm:t>
        <a:bodyPr/>
        <a:lstStyle/>
        <a:p>
          <a:endParaRPr lang="en-US"/>
        </a:p>
      </dgm:t>
    </dgm:pt>
    <dgm:pt modelId="{1A96212C-9023-48D5-B996-D8389778B0F4}" type="pres">
      <dgm:prSet presAssocID="{6E4EBCF6-AC87-4207-BE6D-66772F15728D}" presName="childText" presStyleLbl="bgAcc1" presStyleIdx="5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648B1-2259-476E-A79D-CADE4C57F6E6}" type="pres">
      <dgm:prSet presAssocID="{2505A3E2-97EF-4930-98B8-8AAD5F84F2B5}" presName="Name13" presStyleLbl="parChTrans1D2" presStyleIdx="6" presStyleCnt="14"/>
      <dgm:spPr/>
      <dgm:t>
        <a:bodyPr/>
        <a:lstStyle/>
        <a:p>
          <a:endParaRPr lang="en-US"/>
        </a:p>
      </dgm:t>
    </dgm:pt>
    <dgm:pt modelId="{F86AC63D-1A7A-4FC1-8D64-EE346E88AB6B}" type="pres">
      <dgm:prSet presAssocID="{30BB1DAB-7063-47CD-AB15-F170B6515D22}" presName="childText" presStyleLbl="bgAcc1" presStyleIdx="6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8B8708-3EFC-4231-A059-FC5F8DFFFD10}" type="pres">
      <dgm:prSet presAssocID="{1878AAB5-0A2D-4BAE-A3A3-3318D0827D3E}" presName="root" presStyleCnt="0"/>
      <dgm:spPr/>
    </dgm:pt>
    <dgm:pt modelId="{E9BC889D-F282-4CCD-8AFF-AF5D111329C4}" type="pres">
      <dgm:prSet presAssocID="{1878AAB5-0A2D-4BAE-A3A3-3318D0827D3E}" presName="rootComposite" presStyleCnt="0"/>
      <dgm:spPr/>
    </dgm:pt>
    <dgm:pt modelId="{3F54310F-B954-4E79-B268-1FA9A73B8463}" type="pres">
      <dgm:prSet presAssocID="{1878AAB5-0A2D-4BAE-A3A3-3318D0827D3E}" presName="rootText" presStyleLbl="node1" presStyleIdx="1" presStyleCnt="2"/>
      <dgm:spPr/>
      <dgm:t>
        <a:bodyPr/>
        <a:lstStyle/>
        <a:p>
          <a:endParaRPr lang="en-US"/>
        </a:p>
      </dgm:t>
    </dgm:pt>
    <dgm:pt modelId="{2436FFB7-B308-48C1-9D18-545274E450AF}" type="pres">
      <dgm:prSet presAssocID="{1878AAB5-0A2D-4BAE-A3A3-3318D0827D3E}" presName="rootConnector" presStyleLbl="node1" presStyleIdx="1" presStyleCnt="2"/>
      <dgm:spPr/>
      <dgm:t>
        <a:bodyPr/>
        <a:lstStyle/>
        <a:p>
          <a:endParaRPr lang="en-US"/>
        </a:p>
      </dgm:t>
    </dgm:pt>
    <dgm:pt modelId="{D37CC779-EDE8-4E48-BF3C-D275FDDA01E9}" type="pres">
      <dgm:prSet presAssocID="{1878AAB5-0A2D-4BAE-A3A3-3318D0827D3E}" presName="childShape" presStyleCnt="0"/>
      <dgm:spPr/>
    </dgm:pt>
    <dgm:pt modelId="{5C441222-008C-4D9E-A7A6-0824FA4F21A8}" type="pres">
      <dgm:prSet presAssocID="{538B0986-1F7A-460F-B571-914139B7BF79}" presName="Name13" presStyleLbl="parChTrans1D2" presStyleIdx="7" presStyleCnt="14"/>
      <dgm:spPr/>
      <dgm:t>
        <a:bodyPr/>
        <a:lstStyle/>
        <a:p>
          <a:endParaRPr lang="en-US"/>
        </a:p>
      </dgm:t>
    </dgm:pt>
    <dgm:pt modelId="{DC8D7877-BDB3-40C3-BE16-4EEE9DA7AF9B}" type="pres">
      <dgm:prSet presAssocID="{9C47DE04-AE2B-4B21-9482-8D2D84443388}" presName="childText" presStyleLbl="bgAcc1" presStyleIdx="7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C80C9-9617-4810-BF83-C772EC2D94B9}" type="pres">
      <dgm:prSet presAssocID="{4EEDF796-4F0E-4103-AC3D-8EEB17F50260}" presName="Name13" presStyleLbl="parChTrans1D2" presStyleIdx="8" presStyleCnt="14"/>
      <dgm:spPr/>
      <dgm:t>
        <a:bodyPr/>
        <a:lstStyle/>
        <a:p>
          <a:endParaRPr lang="en-US"/>
        </a:p>
      </dgm:t>
    </dgm:pt>
    <dgm:pt modelId="{079F2F66-4A8B-4E49-B9B0-D6BCA5586D5E}" type="pres">
      <dgm:prSet presAssocID="{BB3D09A6-AE64-4B96-B4FF-2AF5793BE6BF}" presName="childText" presStyleLbl="bgAcc1" presStyleIdx="8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DE9AA2-3457-456D-84DF-CD50835D5EB5}" type="pres">
      <dgm:prSet presAssocID="{0EA9D7AD-500D-4A89-A0C0-ECC98934E5FA}" presName="Name13" presStyleLbl="parChTrans1D2" presStyleIdx="9" presStyleCnt="14"/>
      <dgm:spPr/>
      <dgm:t>
        <a:bodyPr/>
        <a:lstStyle/>
        <a:p>
          <a:endParaRPr lang="en-US"/>
        </a:p>
      </dgm:t>
    </dgm:pt>
    <dgm:pt modelId="{018360E7-BA3E-4737-B5B1-B21C72A22D1A}" type="pres">
      <dgm:prSet presAssocID="{15C83F79-44F4-4152-95F0-6071830D2B81}" presName="childText" presStyleLbl="bgAcc1" presStyleIdx="9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4DD28-920C-4ADE-A044-7518732425C9}" type="pres">
      <dgm:prSet presAssocID="{6C905024-02B0-4131-B89A-375760378CFD}" presName="Name13" presStyleLbl="parChTrans1D2" presStyleIdx="10" presStyleCnt="14"/>
      <dgm:spPr/>
      <dgm:t>
        <a:bodyPr/>
        <a:lstStyle/>
        <a:p>
          <a:endParaRPr lang="en-US"/>
        </a:p>
      </dgm:t>
    </dgm:pt>
    <dgm:pt modelId="{8783AEEE-5094-4AE7-99D0-BD2FB916D29E}" type="pres">
      <dgm:prSet presAssocID="{ACB9E7E3-BD03-47FC-A6D6-905FA8ECFA5C}" presName="childText" presStyleLbl="bgAcc1" presStyleIdx="1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46B65A-7759-4B69-9D75-81151F95E15C}" type="pres">
      <dgm:prSet presAssocID="{C89963B4-A7E3-49BB-B197-DF131A028551}" presName="Name13" presStyleLbl="parChTrans1D2" presStyleIdx="11" presStyleCnt="14"/>
      <dgm:spPr/>
      <dgm:t>
        <a:bodyPr/>
        <a:lstStyle/>
        <a:p>
          <a:endParaRPr lang="en-US"/>
        </a:p>
      </dgm:t>
    </dgm:pt>
    <dgm:pt modelId="{A83D966A-ADF1-4B12-B6C3-A63A01927D03}" type="pres">
      <dgm:prSet presAssocID="{C1AB6FE1-1BA2-420A-9D5D-7855F40C7710}" presName="childText" presStyleLbl="bgAcc1" presStyleIdx="1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763DA-DE63-415D-A935-6A134424E73D}" type="pres">
      <dgm:prSet presAssocID="{AB0B3B63-2CAE-47D6-BBBD-7D6BE52A8AD2}" presName="Name13" presStyleLbl="parChTrans1D2" presStyleIdx="12" presStyleCnt="14"/>
      <dgm:spPr/>
      <dgm:t>
        <a:bodyPr/>
        <a:lstStyle/>
        <a:p>
          <a:endParaRPr lang="en-US"/>
        </a:p>
      </dgm:t>
    </dgm:pt>
    <dgm:pt modelId="{90F79746-D31B-400B-8E61-95F6309562E7}" type="pres">
      <dgm:prSet presAssocID="{618C39C7-05F2-43D3-B8C2-14DC60C8229F}" presName="childText" presStyleLbl="bgAcc1" presStyleIdx="1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2796FC-ED12-46D6-B126-1F0A323E4701}" type="pres">
      <dgm:prSet presAssocID="{6A55C285-ACAB-4EE4-AD9F-101FE3ECD180}" presName="Name13" presStyleLbl="parChTrans1D2" presStyleIdx="13" presStyleCnt="14"/>
      <dgm:spPr/>
      <dgm:t>
        <a:bodyPr/>
        <a:lstStyle/>
        <a:p>
          <a:endParaRPr lang="en-US"/>
        </a:p>
      </dgm:t>
    </dgm:pt>
    <dgm:pt modelId="{C4F02F53-C200-4058-A45D-5184C74CCDEE}" type="pres">
      <dgm:prSet presAssocID="{4E2E76BA-D412-4D2F-BE32-7A6B79EE784E}" presName="childText" presStyleLbl="bgAcc1" presStyleIdx="1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A30250-BB50-4257-B7CF-20399D11E5E8}" type="presOf" srcId="{1878AAB5-0A2D-4BAE-A3A3-3318D0827D3E}" destId="{3F54310F-B954-4E79-B268-1FA9A73B8463}" srcOrd="0" destOrd="0" presId="urn:microsoft.com/office/officeart/2005/8/layout/hierarchy3"/>
    <dgm:cxn modelId="{90EFAC18-58DC-45C1-8D35-E0A5AB77C501}" type="presOf" srcId="{1E93A97F-6AAD-4D59-9D24-57B39879530C}" destId="{6EF679AC-03E4-473B-AF71-E3381BA09E3D}" srcOrd="0" destOrd="0" presId="urn:microsoft.com/office/officeart/2005/8/layout/hierarchy3"/>
    <dgm:cxn modelId="{C9517BC1-DDEE-494D-9216-38DE9BFED607}" srcId="{6E95E4A0-E3C8-45D5-BE2C-66C4DB8E9612}" destId="{1878AAB5-0A2D-4BAE-A3A3-3318D0827D3E}" srcOrd="1" destOrd="0" parTransId="{B8E1BD4A-1CFB-411A-81A0-DB1F77E63DEF}" sibTransId="{347C735B-7CE2-4D94-8EA2-1FC1B7EFE3BE}"/>
    <dgm:cxn modelId="{99E59E5E-4687-4D0C-A5AA-CA6DA4B18F4F}" type="presOf" srcId="{DD0E86AB-3179-45E7-9734-F00254AFACF5}" destId="{09D32DA6-83EE-424F-B2E3-E96D586CEF5A}" srcOrd="0" destOrd="0" presId="urn:microsoft.com/office/officeart/2005/8/layout/hierarchy3"/>
    <dgm:cxn modelId="{9A4D40F0-B497-4E77-B3D9-FD08009CC78B}" type="presOf" srcId="{30BB1DAB-7063-47CD-AB15-F170B6515D22}" destId="{F86AC63D-1A7A-4FC1-8D64-EE346E88AB6B}" srcOrd="0" destOrd="0" presId="urn:microsoft.com/office/officeart/2005/8/layout/hierarchy3"/>
    <dgm:cxn modelId="{E4F60056-42F0-430A-BB20-498A76E78F27}" type="presOf" srcId="{CB6086D9-4CFD-49B1-B419-F12DB93F4572}" destId="{ED1B2E69-E2C9-41A2-8D6B-29217B16119F}" srcOrd="0" destOrd="0" presId="urn:microsoft.com/office/officeart/2005/8/layout/hierarchy3"/>
    <dgm:cxn modelId="{C282E94C-5CF8-403D-B08C-6EB65A2F5E0F}" type="presOf" srcId="{ACB9E7E3-BD03-47FC-A6D6-905FA8ECFA5C}" destId="{8783AEEE-5094-4AE7-99D0-BD2FB916D29E}" srcOrd="0" destOrd="0" presId="urn:microsoft.com/office/officeart/2005/8/layout/hierarchy3"/>
    <dgm:cxn modelId="{8B625856-4B6F-4677-B6E1-8580A3C61D3A}" srcId="{268D7114-8BBE-4686-8126-F02FA7D62011}" destId="{6E4EBCF6-AC87-4207-BE6D-66772F15728D}" srcOrd="5" destOrd="0" parTransId="{1E93A97F-6AAD-4D59-9D24-57B39879530C}" sibTransId="{075BCAEF-B4F0-4341-8F1A-5F5804A3B394}"/>
    <dgm:cxn modelId="{1BDA12DB-6F5A-4888-A403-B123125EDA52}" srcId="{1878AAB5-0A2D-4BAE-A3A3-3318D0827D3E}" destId="{BB3D09A6-AE64-4B96-B4FF-2AF5793BE6BF}" srcOrd="1" destOrd="0" parTransId="{4EEDF796-4F0E-4103-AC3D-8EEB17F50260}" sibTransId="{87D2E2C4-655B-4ADC-BC08-AA8E3D55B101}"/>
    <dgm:cxn modelId="{2C0CF648-57BA-4F97-9810-56DEA8E05219}" type="presOf" srcId="{0EA9D7AD-500D-4A89-A0C0-ECC98934E5FA}" destId="{D3DE9AA2-3457-456D-84DF-CD50835D5EB5}" srcOrd="0" destOrd="0" presId="urn:microsoft.com/office/officeart/2005/8/layout/hierarchy3"/>
    <dgm:cxn modelId="{33C925D8-ECA6-4F3F-90BB-512D0DE843E3}" srcId="{1878AAB5-0A2D-4BAE-A3A3-3318D0827D3E}" destId="{15C83F79-44F4-4152-95F0-6071830D2B81}" srcOrd="2" destOrd="0" parTransId="{0EA9D7AD-500D-4A89-A0C0-ECC98934E5FA}" sibTransId="{82272AD2-90BE-497A-8586-090F4C3142A8}"/>
    <dgm:cxn modelId="{467AC2D7-30A6-4252-97B1-B04020E9AFF2}" type="presOf" srcId="{C89963B4-A7E3-49BB-B197-DF131A028551}" destId="{9C46B65A-7759-4B69-9D75-81151F95E15C}" srcOrd="0" destOrd="0" presId="urn:microsoft.com/office/officeart/2005/8/layout/hierarchy3"/>
    <dgm:cxn modelId="{852B4EDB-1404-4671-B5FC-F0A5D5020263}" srcId="{268D7114-8BBE-4686-8126-F02FA7D62011}" destId="{01A2BC93-DABE-4DB0-8925-A86DDC93A36D}" srcOrd="1" destOrd="0" parTransId="{F096261B-018B-4835-862C-C81F1CF26F29}" sibTransId="{EC82FF4E-6AAE-4479-BD36-9DEBBE675F89}"/>
    <dgm:cxn modelId="{5D643BF3-DBC6-41CB-8EF0-A2ACE2AC2E58}" type="presOf" srcId="{268D7114-8BBE-4686-8126-F02FA7D62011}" destId="{81C05B0B-56D9-4812-B071-E30CE6C6E009}" srcOrd="1" destOrd="0" presId="urn:microsoft.com/office/officeart/2005/8/layout/hierarchy3"/>
    <dgm:cxn modelId="{57845CF0-F9D4-4ED5-A769-53801CE53E71}" type="presOf" srcId="{6A55C285-ACAB-4EE4-AD9F-101FE3ECD180}" destId="{302796FC-ED12-46D6-B126-1F0A323E4701}" srcOrd="0" destOrd="0" presId="urn:microsoft.com/office/officeart/2005/8/layout/hierarchy3"/>
    <dgm:cxn modelId="{9C4AEAF8-55D0-41E1-9D8B-4CCBF6FE2BEB}" type="presOf" srcId="{AB0B3B63-2CAE-47D6-BBBD-7D6BE52A8AD2}" destId="{ACD763DA-DE63-415D-A935-6A134424E73D}" srcOrd="0" destOrd="0" presId="urn:microsoft.com/office/officeart/2005/8/layout/hierarchy3"/>
    <dgm:cxn modelId="{D997AAD2-98C4-4FF7-BA72-A60C8EDF5B4D}" srcId="{1878AAB5-0A2D-4BAE-A3A3-3318D0827D3E}" destId="{C1AB6FE1-1BA2-420A-9D5D-7855F40C7710}" srcOrd="4" destOrd="0" parTransId="{C89963B4-A7E3-49BB-B197-DF131A028551}" sibTransId="{98F27F07-CC3F-45D4-BE6B-3C7BAF0268C8}"/>
    <dgm:cxn modelId="{8EAD8C62-CC34-415C-A566-5333977AB357}" type="presOf" srcId="{2505A3E2-97EF-4930-98B8-8AAD5F84F2B5}" destId="{CD8648B1-2259-476E-A79D-CADE4C57F6E6}" srcOrd="0" destOrd="0" presId="urn:microsoft.com/office/officeart/2005/8/layout/hierarchy3"/>
    <dgm:cxn modelId="{18AFD69E-3AEC-4B3F-A023-8C84ED7C9613}" type="presOf" srcId="{5BB7A628-D132-42F9-8EF3-9D1C86B33D3F}" destId="{5BEA46C6-6BA4-4C78-9852-06E14B1DF106}" srcOrd="0" destOrd="0" presId="urn:microsoft.com/office/officeart/2005/8/layout/hierarchy3"/>
    <dgm:cxn modelId="{70D052DF-455B-4078-A2F2-A9F1BBF46073}" type="presOf" srcId="{618C39C7-05F2-43D3-B8C2-14DC60C8229F}" destId="{90F79746-D31B-400B-8E61-95F6309562E7}" srcOrd="0" destOrd="0" presId="urn:microsoft.com/office/officeart/2005/8/layout/hierarchy3"/>
    <dgm:cxn modelId="{308838AD-FD5F-4A17-96EF-7D9A30159E6E}" type="presOf" srcId="{5C589210-3004-4688-84B8-D7AF50C41393}" destId="{C83869C5-DF21-4F0B-AAA4-83ECFF080208}" srcOrd="0" destOrd="0" presId="urn:microsoft.com/office/officeart/2005/8/layout/hierarchy3"/>
    <dgm:cxn modelId="{1C674A58-11D3-4A59-9952-AE06BD808C2A}" type="presOf" srcId="{2FCB6021-8452-42E0-971D-D4B796788587}" destId="{61F84BB3-E85A-414A-98AB-9979113372CC}" srcOrd="0" destOrd="0" presId="urn:microsoft.com/office/officeart/2005/8/layout/hierarchy3"/>
    <dgm:cxn modelId="{7DE37A59-AE18-4379-8582-5B5F3942366C}" type="presOf" srcId="{6C905024-02B0-4131-B89A-375760378CFD}" destId="{9C34DD28-920C-4ADE-A044-7518732425C9}" srcOrd="0" destOrd="0" presId="urn:microsoft.com/office/officeart/2005/8/layout/hierarchy3"/>
    <dgm:cxn modelId="{22CCD765-BB18-4489-8281-D80CB1A9D123}" type="presOf" srcId="{6E4EBCF6-AC87-4207-BE6D-66772F15728D}" destId="{1A96212C-9023-48D5-B996-D8389778B0F4}" srcOrd="0" destOrd="0" presId="urn:microsoft.com/office/officeart/2005/8/layout/hierarchy3"/>
    <dgm:cxn modelId="{A48C9BE6-CC16-4B63-8215-DC9CBCD238DB}" type="presOf" srcId="{14713B7E-FD69-4DD2-BCC5-F728940CB054}" destId="{26C7CC76-0DC4-4DBF-A51A-6CFDD136D0EE}" srcOrd="0" destOrd="0" presId="urn:microsoft.com/office/officeart/2005/8/layout/hierarchy3"/>
    <dgm:cxn modelId="{67DA5480-20FF-48C3-9B3E-FD7B0C35668A}" type="presOf" srcId="{C1AB6FE1-1BA2-420A-9D5D-7855F40C7710}" destId="{A83D966A-ADF1-4B12-B6C3-A63A01927D03}" srcOrd="0" destOrd="0" presId="urn:microsoft.com/office/officeart/2005/8/layout/hierarchy3"/>
    <dgm:cxn modelId="{E03FD00B-E315-4F27-A362-50CEAE555E8E}" type="presOf" srcId="{01A2BC93-DABE-4DB0-8925-A86DDC93A36D}" destId="{9415776C-1416-412B-9862-DCD9F5E21650}" srcOrd="0" destOrd="0" presId="urn:microsoft.com/office/officeart/2005/8/layout/hierarchy3"/>
    <dgm:cxn modelId="{287B4941-7BE0-44B5-BC17-071445B0925E}" type="presOf" srcId="{BB3D09A6-AE64-4B96-B4FF-2AF5793BE6BF}" destId="{079F2F66-4A8B-4E49-B9B0-D6BCA5586D5E}" srcOrd="0" destOrd="0" presId="urn:microsoft.com/office/officeart/2005/8/layout/hierarchy3"/>
    <dgm:cxn modelId="{8B18CB00-525E-4167-9983-0F2080764879}" type="presOf" srcId="{268D7114-8BBE-4686-8126-F02FA7D62011}" destId="{8A770E11-64A8-435C-84E1-2322F8AE909C}" srcOrd="0" destOrd="0" presId="urn:microsoft.com/office/officeart/2005/8/layout/hierarchy3"/>
    <dgm:cxn modelId="{64DC8306-5913-437D-8A3B-700E013515BE}" type="presOf" srcId="{9B6F6911-20EA-4B0B-9ECB-8771630387E8}" destId="{29156F74-DCA4-4C1E-A7C5-1F91B2FC5F94}" srcOrd="0" destOrd="0" presId="urn:microsoft.com/office/officeart/2005/8/layout/hierarchy3"/>
    <dgm:cxn modelId="{AD0FB64D-B666-4B5B-9777-7244120796EE}" srcId="{268D7114-8BBE-4686-8126-F02FA7D62011}" destId="{0EEB9383-954F-47DE-A341-5719ABF6AEF5}" srcOrd="4" destOrd="0" parTransId="{CB6086D9-4CFD-49B1-B419-F12DB93F4572}" sibTransId="{15F59FB0-3E47-4908-8C19-D422991C9733}"/>
    <dgm:cxn modelId="{B7B978FA-049F-4B69-9042-82061706FAA1}" srcId="{268D7114-8BBE-4686-8126-F02FA7D62011}" destId="{DD0E86AB-3179-45E7-9734-F00254AFACF5}" srcOrd="3" destOrd="0" parTransId="{2FCB6021-8452-42E0-971D-D4B796788587}" sibTransId="{E44E4508-A1B4-4340-B18B-7C6C8FE45F4B}"/>
    <dgm:cxn modelId="{687C7043-960D-491E-A5C3-F83B24156809}" type="presOf" srcId="{4E2E76BA-D412-4D2F-BE32-7A6B79EE784E}" destId="{C4F02F53-C200-4058-A45D-5184C74CCDEE}" srcOrd="0" destOrd="0" presId="urn:microsoft.com/office/officeart/2005/8/layout/hierarchy3"/>
    <dgm:cxn modelId="{25468EB0-A431-40A9-ACCD-51548DC2ACD1}" srcId="{268D7114-8BBE-4686-8126-F02FA7D62011}" destId="{30BB1DAB-7063-47CD-AB15-F170B6515D22}" srcOrd="6" destOrd="0" parTransId="{2505A3E2-97EF-4930-98B8-8AAD5F84F2B5}" sibTransId="{3CA45B98-B268-4423-86AD-F311D084BA4B}"/>
    <dgm:cxn modelId="{D76AEE8A-882F-4DDA-A1DB-29C877C351F4}" srcId="{1878AAB5-0A2D-4BAE-A3A3-3318D0827D3E}" destId="{618C39C7-05F2-43D3-B8C2-14DC60C8229F}" srcOrd="5" destOrd="0" parTransId="{AB0B3B63-2CAE-47D6-BBBD-7D6BE52A8AD2}" sibTransId="{103D0CF9-DA8D-4338-8297-40AEF8EE7535}"/>
    <dgm:cxn modelId="{4910E20E-885E-44C9-93C0-E032674161D6}" srcId="{268D7114-8BBE-4686-8126-F02FA7D62011}" destId="{5BB7A628-D132-42F9-8EF3-9D1C86B33D3F}" srcOrd="2" destOrd="0" parTransId="{5C589210-3004-4688-84B8-D7AF50C41393}" sibTransId="{CC6B8BFB-486B-4C8E-B44A-5534F91FC060}"/>
    <dgm:cxn modelId="{A8A942A3-777A-4102-A25E-7F4010FCBF9B}" type="presOf" srcId="{6E95E4A0-E3C8-45D5-BE2C-66C4DB8E9612}" destId="{0C4A8B49-CC08-4D60-87BC-D52D92EA839A}" srcOrd="0" destOrd="0" presId="urn:microsoft.com/office/officeart/2005/8/layout/hierarchy3"/>
    <dgm:cxn modelId="{481F546C-91C8-4066-869D-6B4122F4BC44}" type="presOf" srcId="{F096261B-018B-4835-862C-C81F1CF26F29}" destId="{DAED7551-BC1D-409C-B3D2-C78CC3631E33}" srcOrd="0" destOrd="0" presId="urn:microsoft.com/office/officeart/2005/8/layout/hierarchy3"/>
    <dgm:cxn modelId="{9D505274-9A4A-4568-8210-83643260D697}" type="presOf" srcId="{4EEDF796-4F0E-4103-AC3D-8EEB17F50260}" destId="{235C80C9-9617-4810-BF83-C772EC2D94B9}" srcOrd="0" destOrd="0" presId="urn:microsoft.com/office/officeart/2005/8/layout/hierarchy3"/>
    <dgm:cxn modelId="{6132D639-E53A-4F5B-83FF-2EEA50931B38}" type="presOf" srcId="{9C47DE04-AE2B-4B21-9482-8D2D84443388}" destId="{DC8D7877-BDB3-40C3-BE16-4EEE9DA7AF9B}" srcOrd="0" destOrd="0" presId="urn:microsoft.com/office/officeart/2005/8/layout/hierarchy3"/>
    <dgm:cxn modelId="{0604F3D1-9857-4F35-A5B6-DEDA52AE1357}" srcId="{6E95E4A0-E3C8-45D5-BE2C-66C4DB8E9612}" destId="{268D7114-8BBE-4686-8126-F02FA7D62011}" srcOrd="0" destOrd="0" parTransId="{8EB127AE-7A2E-47D4-87F1-2395A1E069A1}" sibTransId="{51DC9C17-FD82-43F7-93A5-C42B2C5E9C12}"/>
    <dgm:cxn modelId="{7C463719-1539-443F-9B57-89B48B7AFE41}" srcId="{1878AAB5-0A2D-4BAE-A3A3-3318D0827D3E}" destId="{ACB9E7E3-BD03-47FC-A6D6-905FA8ECFA5C}" srcOrd="3" destOrd="0" parTransId="{6C905024-02B0-4131-B89A-375760378CFD}" sibTransId="{F5695B18-F07E-412E-964D-0139F0B53AD4}"/>
    <dgm:cxn modelId="{34A536DF-BD2F-427A-90E1-E105B911FD73}" type="presOf" srcId="{538B0986-1F7A-460F-B571-914139B7BF79}" destId="{5C441222-008C-4D9E-A7A6-0824FA4F21A8}" srcOrd="0" destOrd="0" presId="urn:microsoft.com/office/officeart/2005/8/layout/hierarchy3"/>
    <dgm:cxn modelId="{E24F4F3B-5FB2-45D1-A51E-2CF8F833FBF1}" type="presOf" srcId="{1878AAB5-0A2D-4BAE-A3A3-3318D0827D3E}" destId="{2436FFB7-B308-48C1-9D18-545274E450AF}" srcOrd="1" destOrd="0" presId="urn:microsoft.com/office/officeart/2005/8/layout/hierarchy3"/>
    <dgm:cxn modelId="{BCB07FF0-FD69-4C3B-BEE9-95FF048BAACC}" type="presOf" srcId="{0EEB9383-954F-47DE-A341-5719ABF6AEF5}" destId="{F9DC1A0E-C0D2-4AC7-AE88-205C8991F4B0}" srcOrd="0" destOrd="0" presId="urn:microsoft.com/office/officeart/2005/8/layout/hierarchy3"/>
    <dgm:cxn modelId="{60ABEBE3-29F4-4201-8534-21FA296EA66F}" type="presOf" srcId="{15C83F79-44F4-4152-95F0-6071830D2B81}" destId="{018360E7-BA3E-4737-B5B1-B21C72A22D1A}" srcOrd="0" destOrd="0" presId="urn:microsoft.com/office/officeart/2005/8/layout/hierarchy3"/>
    <dgm:cxn modelId="{2E6AF3E6-3D10-4B96-9F58-B9E4047237F4}" srcId="{268D7114-8BBE-4686-8126-F02FA7D62011}" destId="{14713B7E-FD69-4DD2-BCC5-F728940CB054}" srcOrd="0" destOrd="0" parTransId="{9B6F6911-20EA-4B0B-9ECB-8771630387E8}" sibTransId="{69770754-152F-43BE-990A-6A25E4101A8D}"/>
    <dgm:cxn modelId="{88D2E1B5-E6B0-4257-A525-6D026D569EAF}" srcId="{1878AAB5-0A2D-4BAE-A3A3-3318D0827D3E}" destId="{4E2E76BA-D412-4D2F-BE32-7A6B79EE784E}" srcOrd="6" destOrd="0" parTransId="{6A55C285-ACAB-4EE4-AD9F-101FE3ECD180}" sibTransId="{656DA310-90C9-4350-A638-B1E77782432F}"/>
    <dgm:cxn modelId="{2A863918-E1E5-4934-A0CE-00C5CF94BCB0}" srcId="{1878AAB5-0A2D-4BAE-A3A3-3318D0827D3E}" destId="{9C47DE04-AE2B-4B21-9482-8D2D84443388}" srcOrd="0" destOrd="0" parTransId="{538B0986-1F7A-460F-B571-914139B7BF79}" sibTransId="{60EE2224-F7B6-4E09-9ECD-B9CB750AA6BB}"/>
    <dgm:cxn modelId="{95083E12-E68F-4256-A02A-1CDFBC11989C}" type="presParOf" srcId="{0C4A8B49-CC08-4D60-87BC-D52D92EA839A}" destId="{59F61BED-00F8-40BD-8536-9B423B4EAA2A}" srcOrd="0" destOrd="0" presId="urn:microsoft.com/office/officeart/2005/8/layout/hierarchy3"/>
    <dgm:cxn modelId="{E957F989-2705-4D3D-92A3-2E2FF02C9F67}" type="presParOf" srcId="{59F61BED-00F8-40BD-8536-9B423B4EAA2A}" destId="{6675FD50-27FF-44C7-8494-38435C70AAEB}" srcOrd="0" destOrd="0" presId="urn:microsoft.com/office/officeart/2005/8/layout/hierarchy3"/>
    <dgm:cxn modelId="{72C61330-2773-48CE-9E6A-03F8B5C69F22}" type="presParOf" srcId="{6675FD50-27FF-44C7-8494-38435C70AAEB}" destId="{8A770E11-64A8-435C-84E1-2322F8AE909C}" srcOrd="0" destOrd="0" presId="urn:microsoft.com/office/officeart/2005/8/layout/hierarchy3"/>
    <dgm:cxn modelId="{70F76E7A-059B-45BD-973D-CE8D2CA0F5F0}" type="presParOf" srcId="{6675FD50-27FF-44C7-8494-38435C70AAEB}" destId="{81C05B0B-56D9-4812-B071-E30CE6C6E009}" srcOrd="1" destOrd="0" presId="urn:microsoft.com/office/officeart/2005/8/layout/hierarchy3"/>
    <dgm:cxn modelId="{98484C96-2788-42FC-80E7-4AEB338F374E}" type="presParOf" srcId="{59F61BED-00F8-40BD-8536-9B423B4EAA2A}" destId="{99643BB4-5ED0-41CE-A471-98E25EEA61EB}" srcOrd="1" destOrd="0" presId="urn:microsoft.com/office/officeart/2005/8/layout/hierarchy3"/>
    <dgm:cxn modelId="{5D42748A-13B3-4B05-B11B-B3F2AADF8AEB}" type="presParOf" srcId="{99643BB4-5ED0-41CE-A471-98E25EEA61EB}" destId="{29156F74-DCA4-4C1E-A7C5-1F91B2FC5F94}" srcOrd="0" destOrd="0" presId="urn:microsoft.com/office/officeart/2005/8/layout/hierarchy3"/>
    <dgm:cxn modelId="{EE0BBD24-D999-42A2-A802-901A6CA9EC44}" type="presParOf" srcId="{99643BB4-5ED0-41CE-A471-98E25EEA61EB}" destId="{26C7CC76-0DC4-4DBF-A51A-6CFDD136D0EE}" srcOrd="1" destOrd="0" presId="urn:microsoft.com/office/officeart/2005/8/layout/hierarchy3"/>
    <dgm:cxn modelId="{259042D6-C07D-4A8B-B7BE-D2C75700A29A}" type="presParOf" srcId="{99643BB4-5ED0-41CE-A471-98E25EEA61EB}" destId="{DAED7551-BC1D-409C-B3D2-C78CC3631E33}" srcOrd="2" destOrd="0" presId="urn:microsoft.com/office/officeart/2005/8/layout/hierarchy3"/>
    <dgm:cxn modelId="{322D53B6-9961-4B60-A10B-770FCC3F8806}" type="presParOf" srcId="{99643BB4-5ED0-41CE-A471-98E25EEA61EB}" destId="{9415776C-1416-412B-9862-DCD9F5E21650}" srcOrd="3" destOrd="0" presId="urn:microsoft.com/office/officeart/2005/8/layout/hierarchy3"/>
    <dgm:cxn modelId="{52BBD846-CA35-456A-847B-CA42648EF622}" type="presParOf" srcId="{99643BB4-5ED0-41CE-A471-98E25EEA61EB}" destId="{C83869C5-DF21-4F0B-AAA4-83ECFF080208}" srcOrd="4" destOrd="0" presId="urn:microsoft.com/office/officeart/2005/8/layout/hierarchy3"/>
    <dgm:cxn modelId="{2E874A7D-A608-4D22-992D-670394485277}" type="presParOf" srcId="{99643BB4-5ED0-41CE-A471-98E25EEA61EB}" destId="{5BEA46C6-6BA4-4C78-9852-06E14B1DF106}" srcOrd="5" destOrd="0" presId="urn:microsoft.com/office/officeart/2005/8/layout/hierarchy3"/>
    <dgm:cxn modelId="{0A313785-D67F-42C9-B6E8-1087F9F83449}" type="presParOf" srcId="{99643BB4-5ED0-41CE-A471-98E25EEA61EB}" destId="{61F84BB3-E85A-414A-98AB-9979113372CC}" srcOrd="6" destOrd="0" presId="urn:microsoft.com/office/officeart/2005/8/layout/hierarchy3"/>
    <dgm:cxn modelId="{32CD1439-383C-4927-ADC8-A872CFE9B0A9}" type="presParOf" srcId="{99643BB4-5ED0-41CE-A471-98E25EEA61EB}" destId="{09D32DA6-83EE-424F-B2E3-E96D586CEF5A}" srcOrd="7" destOrd="0" presId="urn:microsoft.com/office/officeart/2005/8/layout/hierarchy3"/>
    <dgm:cxn modelId="{FFD22790-78B0-4CD6-A790-21119BB503B7}" type="presParOf" srcId="{99643BB4-5ED0-41CE-A471-98E25EEA61EB}" destId="{ED1B2E69-E2C9-41A2-8D6B-29217B16119F}" srcOrd="8" destOrd="0" presId="urn:microsoft.com/office/officeart/2005/8/layout/hierarchy3"/>
    <dgm:cxn modelId="{107BC8BC-1558-4B86-98B5-A366FB817AE3}" type="presParOf" srcId="{99643BB4-5ED0-41CE-A471-98E25EEA61EB}" destId="{F9DC1A0E-C0D2-4AC7-AE88-205C8991F4B0}" srcOrd="9" destOrd="0" presId="urn:microsoft.com/office/officeart/2005/8/layout/hierarchy3"/>
    <dgm:cxn modelId="{D1D69914-DC42-40C0-AD5D-B8E341A0D467}" type="presParOf" srcId="{99643BB4-5ED0-41CE-A471-98E25EEA61EB}" destId="{6EF679AC-03E4-473B-AF71-E3381BA09E3D}" srcOrd="10" destOrd="0" presId="urn:microsoft.com/office/officeart/2005/8/layout/hierarchy3"/>
    <dgm:cxn modelId="{FABCB70F-8848-46CD-944E-B8B31C5AF800}" type="presParOf" srcId="{99643BB4-5ED0-41CE-A471-98E25EEA61EB}" destId="{1A96212C-9023-48D5-B996-D8389778B0F4}" srcOrd="11" destOrd="0" presId="urn:microsoft.com/office/officeart/2005/8/layout/hierarchy3"/>
    <dgm:cxn modelId="{04B20383-ED26-4B82-ADC1-F25F3E737299}" type="presParOf" srcId="{99643BB4-5ED0-41CE-A471-98E25EEA61EB}" destId="{CD8648B1-2259-476E-A79D-CADE4C57F6E6}" srcOrd="12" destOrd="0" presId="urn:microsoft.com/office/officeart/2005/8/layout/hierarchy3"/>
    <dgm:cxn modelId="{711C2FCB-B234-4A4B-B32C-BBDE3F6FA808}" type="presParOf" srcId="{99643BB4-5ED0-41CE-A471-98E25EEA61EB}" destId="{F86AC63D-1A7A-4FC1-8D64-EE346E88AB6B}" srcOrd="13" destOrd="0" presId="urn:microsoft.com/office/officeart/2005/8/layout/hierarchy3"/>
    <dgm:cxn modelId="{38D2E92B-AD6A-4BFD-861F-892794FE1A65}" type="presParOf" srcId="{0C4A8B49-CC08-4D60-87BC-D52D92EA839A}" destId="{AA8B8708-3EFC-4231-A059-FC5F8DFFFD10}" srcOrd="1" destOrd="0" presId="urn:microsoft.com/office/officeart/2005/8/layout/hierarchy3"/>
    <dgm:cxn modelId="{BB47643D-CB19-4E5A-99BF-8AF9166EBE74}" type="presParOf" srcId="{AA8B8708-3EFC-4231-A059-FC5F8DFFFD10}" destId="{E9BC889D-F282-4CCD-8AFF-AF5D111329C4}" srcOrd="0" destOrd="0" presId="urn:microsoft.com/office/officeart/2005/8/layout/hierarchy3"/>
    <dgm:cxn modelId="{F1472035-96F6-4C01-A103-581C1B36FDAC}" type="presParOf" srcId="{E9BC889D-F282-4CCD-8AFF-AF5D111329C4}" destId="{3F54310F-B954-4E79-B268-1FA9A73B8463}" srcOrd="0" destOrd="0" presId="urn:microsoft.com/office/officeart/2005/8/layout/hierarchy3"/>
    <dgm:cxn modelId="{49A4C842-55B0-4023-B571-3E70C6719CD9}" type="presParOf" srcId="{E9BC889D-F282-4CCD-8AFF-AF5D111329C4}" destId="{2436FFB7-B308-48C1-9D18-545274E450AF}" srcOrd="1" destOrd="0" presId="urn:microsoft.com/office/officeart/2005/8/layout/hierarchy3"/>
    <dgm:cxn modelId="{8241077F-9DFD-4730-AB5E-D253433BAD6F}" type="presParOf" srcId="{AA8B8708-3EFC-4231-A059-FC5F8DFFFD10}" destId="{D37CC779-EDE8-4E48-BF3C-D275FDDA01E9}" srcOrd="1" destOrd="0" presId="urn:microsoft.com/office/officeart/2005/8/layout/hierarchy3"/>
    <dgm:cxn modelId="{0D0AE601-6862-4EB1-94AA-9A332F3CC15D}" type="presParOf" srcId="{D37CC779-EDE8-4E48-BF3C-D275FDDA01E9}" destId="{5C441222-008C-4D9E-A7A6-0824FA4F21A8}" srcOrd="0" destOrd="0" presId="urn:microsoft.com/office/officeart/2005/8/layout/hierarchy3"/>
    <dgm:cxn modelId="{E4078033-4651-4F49-9D3B-A0F1B99BC87E}" type="presParOf" srcId="{D37CC779-EDE8-4E48-BF3C-D275FDDA01E9}" destId="{DC8D7877-BDB3-40C3-BE16-4EEE9DA7AF9B}" srcOrd="1" destOrd="0" presId="urn:microsoft.com/office/officeart/2005/8/layout/hierarchy3"/>
    <dgm:cxn modelId="{58962C16-ACD6-4773-B900-7AF3A3A1FC91}" type="presParOf" srcId="{D37CC779-EDE8-4E48-BF3C-D275FDDA01E9}" destId="{235C80C9-9617-4810-BF83-C772EC2D94B9}" srcOrd="2" destOrd="0" presId="urn:microsoft.com/office/officeart/2005/8/layout/hierarchy3"/>
    <dgm:cxn modelId="{31FE594B-BB6C-4132-82FC-9103EEB238F8}" type="presParOf" srcId="{D37CC779-EDE8-4E48-BF3C-D275FDDA01E9}" destId="{079F2F66-4A8B-4E49-B9B0-D6BCA5586D5E}" srcOrd="3" destOrd="0" presId="urn:microsoft.com/office/officeart/2005/8/layout/hierarchy3"/>
    <dgm:cxn modelId="{BE690FB3-02D4-4662-8A0F-4EFDDBCD935E}" type="presParOf" srcId="{D37CC779-EDE8-4E48-BF3C-D275FDDA01E9}" destId="{D3DE9AA2-3457-456D-84DF-CD50835D5EB5}" srcOrd="4" destOrd="0" presId="urn:microsoft.com/office/officeart/2005/8/layout/hierarchy3"/>
    <dgm:cxn modelId="{7F57DF70-A87A-4723-A271-1328FB9F7597}" type="presParOf" srcId="{D37CC779-EDE8-4E48-BF3C-D275FDDA01E9}" destId="{018360E7-BA3E-4737-B5B1-B21C72A22D1A}" srcOrd="5" destOrd="0" presId="urn:microsoft.com/office/officeart/2005/8/layout/hierarchy3"/>
    <dgm:cxn modelId="{42FECDF5-042B-41C4-BBC0-A4BC18123B8D}" type="presParOf" srcId="{D37CC779-EDE8-4E48-BF3C-D275FDDA01E9}" destId="{9C34DD28-920C-4ADE-A044-7518732425C9}" srcOrd="6" destOrd="0" presId="urn:microsoft.com/office/officeart/2005/8/layout/hierarchy3"/>
    <dgm:cxn modelId="{76BBA4E4-64CE-4AF4-9C0E-97508ECA3AC0}" type="presParOf" srcId="{D37CC779-EDE8-4E48-BF3C-D275FDDA01E9}" destId="{8783AEEE-5094-4AE7-99D0-BD2FB916D29E}" srcOrd="7" destOrd="0" presId="urn:microsoft.com/office/officeart/2005/8/layout/hierarchy3"/>
    <dgm:cxn modelId="{FFBBC35C-E078-4E69-9397-8AF85C914136}" type="presParOf" srcId="{D37CC779-EDE8-4E48-BF3C-D275FDDA01E9}" destId="{9C46B65A-7759-4B69-9D75-81151F95E15C}" srcOrd="8" destOrd="0" presId="urn:microsoft.com/office/officeart/2005/8/layout/hierarchy3"/>
    <dgm:cxn modelId="{FF708427-F3C1-46E2-9CA2-BE8016765C89}" type="presParOf" srcId="{D37CC779-EDE8-4E48-BF3C-D275FDDA01E9}" destId="{A83D966A-ADF1-4B12-B6C3-A63A01927D03}" srcOrd="9" destOrd="0" presId="urn:microsoft.com/office/officeart/2005/8/layout/hierarchy3"/>
    <dgm:cxn modelId="{721361EA-3072-4ACF-8A2F-AE92BA3513DF}" type="presParOf" srcId="{D37CC779-EDE8-4E48-BF3C-D275FDDA01E9}" destId="{ACD763DA-DE63-415D-A935-6A134424E73D}" srcOrd="10" destOrd="0" presId="urn:microsoft.com/office/officeart/2005/8/layout/hierarchy3"/>
    <dgm:cxn modelId="{89FE2F61-C2CD-4F33-8404-651CF6FF851E}" type="presParOf" srcId="{D37CC779-EDE8-4E48-BF3C-D275FDDA01E9}" destId="{90F79746-D31B-400B-8E61-95F6309562E7}" srcOrd="11" destOrd="0" presId="urn:microsoft.com/office/officeart/2005/8/layout/hierarchy3"/>
    <dgm:cxn modelId="{184FCA88-BC9C-4CB7-9BB7-D3A642845C90}" type="presParOf" srcId="{D37CC779-EDE8-4E48-BF3C-D275FDDA01E9}" destId="{302796FC-ED12-46D6-B126-1F0A323E4701}" srcOrd="12" destOrd="0" presId="urn:microsoft.com/office/officeart/2005/8/layout/hierarchy3"/>
    <dgm:cxn modelId="{E7A51AA8-F1D7-4AB3-9180-A0B1647DD276}" type="presParOf" srcId="{D37CC779-EDE8-4E48-BF3C-D275FDDA01E9}" destId="{C4F02F53-C200-4058-A45D-5184C74CCDEE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6BDF37A-5A81-4D6E-9875-9E05C53F7FDC}" type="doc">
      <dgm:prSet loTypeId="urn:microsoft.com/office/officeart/2005/8/layout/hierarchy3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EDAD807-49B7-4D99-8937-DD15C5414A4D}">
      <dgm:prSet phldrT="[Text]" custT="1"/>
      <dgm:spPr/>
      <dgm:t>
        <a:bodyPr/>
        <a:lstStyle/>
        <a:p>
          <a:r>
            <a:rPr lang="en-US" sz="3600" dirty="0" smtClean="0">
              <a:latin typeface="Agency FB" pitchFamily="34" charset="0"/>
            </a:rPr>
            <a:t>yes,</a:t>
          </a:r>
          <a:endParaRPr lang="en-US" sz="3600" dirty="0">
            <a:latin typeface="Agency FB" pitchFamily="34" charset="0"/>
          </a:endParaRPr>
        </a:p>
      </dgm:t>
    </dgm:pt>
    <dgm:pt modelId="{A21078B8-589D-44E5-AB1D-63B0C0234FDC}" type="parTrans" cxnId="{DEC5CEDA-0845-4458-93B6-D34FC63797ED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D647FDD7-5684-47AF-AFBC-8013C687D569}" type="sibTrans" cxnId="{DEC5CEDA-0845-4458-93B6-D34FC63797ED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A9AC1F18-3AD3-4A5C-85BC-71EB8D46C1C2}">
      <dgm:prSet phldrT="[Text]"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I am</a:t>
          </a:r>
          <a:endParaRPr lang="en-US" sz="1800" dirty="0">
            <a:latin typeface="Agency FB" pitchFamily="34" charset="0"/>
          </a:endParaRPr>
        </a:p>
      </dgm:t>
    </dgm:pt>
    <dgm:pt modelId="{964D401D-CBE4-456A-B87C-CAD13825ABAD}" type="parTrans" cxnId="{A21083A9-9865-4165-8E44-619C46207AAF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9699D21F-6370-4DBC-BCF3-EDBAA6321C20}" type="sibTrans" cxnId="{A21083A9-9865-4165-8E44-619C46207AAF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BFA1947-C748-4541-843B-F86BB0BC4323}">
      <dgm:prSet phldrT="[Text]"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you are</a:t>
          </a:r>
          <a:endParaRPr lang="en-US" sz="1800" dirty="0">
            <a:latin typeface="Agency FB" pitchFamily="34" charset="0"/>
          </a:endParaRPr>
        </a:p>
      </dgm:t>
    </dgm:pt>
    <dgm:pt modelId="{2D323693-52B5-4B1B-A92C-9817D0780B7C}" type="parTrans" cxnId="{31235B2C-107C-4DD4-902C-7D8078E6435B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29B86570-40F2-46B5-BF32-8EDA860B9C63}" type="sibTrans" cxnId="{31235B2C-107C-4DD4-902C-7D8078E6435B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F50AF993-31D2-41FF-B2B3-31F5E17A5DBE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he is</a:t>
          </a:r>
          <a:endParaRPr lang="en-US" sz="1800" dirty="0">
            <a:latin typeface="Agency FB" pitchFamily="34" charset="0"/>
          </a:endParaRPr>
        </a:p>
      </dgm:t>
    </dgm:pt>
    <dgm:pt modelId="{7656416D-4DAF-4049-9529-DAFC4964E354}" type="parTrans" cxnId="{EC51EB5A-C11D-4B47-B491-A574C63E9FB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ECB9BED4-A2C0-4F31-8520-17C91A2D5A6E}" type="sibTrans" cxnId="{EC51EB5A-C11D-4B47-B491-A574C63E9FB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1B6977C0-8871-40EB-9432-DF784FE53BED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she is</a:t>
          </a:r>
          <a:endParaRPr lang="en-US" sz="1800" dirty="0">
            <a:latin typeface="Agency FB" pitchFamily="34" charset="0"/>
          </a:endParaRPr>
        </a:p>
      </dgm:t>
    </dgm:pt>
    <dgm:pt modelId="{BB9C367B-0DB9-4DC4-8E61-B3163A0FCAD0}" type="parTrans" cxnId="{F4AF72BC-481F-471C-AB2A-A2D3672A17C2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BDBAD165-037B-40BD-ABD5-7B175BB11EA3}" type="sibTrans" cxnId="{F4AF72BC-481F-471C-AB2A-A2D3672A17C2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04CB58B-FA1D-4B47-A10B-44C839111083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it is</a:t>
          </a:r>
          <a:endParaRPr lang="en-US" sz="1800" dirty="0">
            <a:latin typeface="Agency FB" pitchFamily="34" charset="0"/>
          </a:endParaRPr>
        </a:p>
      </dgm:t>
    </dgm:pt>
    <dgm:pt modelId="{03479C96-854C-49FD-A116-255EE7E9C541}" type="parTrans" cxnId="{F0559ACC-66E0-4DA1-AE79-4AE244E48DC3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151613B-70CA-48DA-B659-97C54479407B}" type="sibTrans" cxnId="{F0559ACC-66E0-4DA1-AE79-4AE244E48DC3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564AB9E-BBD0-4798-BC2B-79DFFCCF3D8D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we are</a:t>
          </a:r>
          <a:endParaRPr lang="en-US" sz="1800" dirty="0">
            <a:latin typeface="Agency FB" pitchFamily="34" charset="0"/>
          </a:endParaRPr>
        </a:p>
      </dgm:t>
    </dgm:pt>
    <dgm:pt modelId="{830ECDBB-3B1A-40B0-9DB7-5BEF368ABC6A}" type="parTrans" cxnId="{A4333D34-CFD7-41CE-B1BC-3DE2808AA1F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AA1F4018-2EEF-4312-86BB-CC568F7D8681}" type="sibTrans" cxnId="{A4333D34-CFD7-41CE-B1BC-3DE2808AA1F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95B5B125-47E7-4688-9CB8-E6D4E79A6736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they are</a:t>
          </a:r>
          <a:endParaRPr lang="en-US" sz="1800" dirty="0">
            <a:latin typeface="Agency FB" pitchFamily="34" charset="0"/>
          </a:endParaRPr>
        </a:p>
      </dgm:t>
    </dgm:pt>
    <dgm:pt modelId="{47FC2FDE-AC95-4774-9A27-C4E75E25819D}" type="parTrans" cxnId="{FEECC49D-110F-4E65-9DEB-2888D1FD570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007327D4-9A83-4A64-B1EA-4C236EDC7D62}" type="sibTrans" cxnId="{FEECC49D-110F-4E65-9DEB-2888D1FD570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3513C623-320E-4D63-9982-3322A91A2306}" type="pres">
      <dgm:prSet presAssocID="{E6BDF37A-5A81-4D6E-9875-9E05C53F7FD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4B21966-ED59-45EB-9377-B8F13A154AC8}" type="pres">
      <dgm:prSet presAssocID="{9EDAD807-49B7-4D99-8937-DD15C5414A4D}" presName="root" presStyleCnt="0"/>
      <dgm:spPr/>
    </dgm:pt>
    <dgm:pt modelId="{3935A25A-3332-41CA-A206-1C49E56282E9}" type="pres">
      <dgm:prSet presAssocID="{9EDAD807-49B7-4D99-8937-DD15C5414A4D}" presName="rootComposite" presStyleCnt="0"/>
      <dgm:spPr/>
    </dgm:pt>
    <dgm:pt modelId="{B2E10D80-FF74-4BCE-9656-B0F743F2745E}" type="pres">
      <dgm:prSet presAssocID="{9EDAD807-49B7-4D99-8937-DD15C5414A4D}" presName="rootText" presStyleLbl="node1" presStyleIdx="0" presStyleCnt="1"/>
      <dgm:spPr/>
      <dgm:t>
        <a:bodyPr/>
        <a:lstStyle/>
        <a:p>
          <a:endParaRPr lang="en-US"/>
        </a:p>
      </dgm:t>
    </dgm:pt>
    <dgm:pt modelId="{6C09315E-EE10-4B7F-8116-E6C39449D758}" type="pres">
      <dgm:prSet presAssocID="{9EDAD807-49B7-4D99-8937-DD15C5414A4D}" presName="rootConnector" presStyleLbl="node1" presStyleIdx="0" presStyleCnt="1"/>
      <dgm:spPr/>
      <dgm:t>
        <a:bodyPr/>
        <a:lstStyle/>
        <a:p>
          <a:endParaRPr lang="en-US"/>
        </a:p>
      </dgm:t>
    </dgm:pt>
    <dgm:pt modelId="{038AE7C0-430E-4390-B572-3469CC638EF6}" type="pres">
      <dgm:prSet presAssocID="{9EDAD807-49B7-4D99-8937-DD15C5414A4D}" presName="childShape" presStyleCnt="0"/>
      <dgm:spPr/>
    </dgm:pt>
    <dgm:pt modelId="{AFB1E93D-EE22-4353-B339-D1673571CE69}" type="pres">
      <dgm:prSet presAssocID="{964D401D-CBE4-456A-B87C-CAD13825ABAD}" presName="Name13" presStyleLbl="parChTrans1D2" presStyleIdx="0" presStyleCnt="7"/>
      <dgm:spPr/>
      <dgm:t>
        <a:bodyPr/>
        <a:lstStyle/>
        <a:p>
          <a:endParaRPr lang="en-US"/>
        </a:p>
      </dgm:t>
    </dgm:pt>
    <dgm:pt modelId="{070E97DE-707F-4D13-8A22-6D32D4CE62F9}" type="pres">
      <dgm:prSet presAssocID="{A9AC1F18-3AD3-4A5C-85BC-71EB8D46C1C2}" presName="childText" presStyleLbl="b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906C1D-C2F1-453A-BFBD-2224BC324727}" type="pres">
      <dgm:prSet presAssocID="{2D323693-52B5-4B1B-A92C-9817D0780B7C}" presName="Name13" presStyleLbl="parChTrans1D2" presStyleIdx="1" presStyleCnt="7"/>
      <dgm:spPr/>
      <dgm:t>
        <a:bodyPr/>
        <a:lstStyle/>
        <a:p>
          <a:endParaRPr lang="en-US"/>
        </a:p>
      </dgm:t>
    </dgm:pt>
    <dgm:pt modelId="{157452E4-289C-43CE-85ED-6336422E1D14}" type="pres">
      <dgm:prSet presAssocID="{6BFA1947-C748-4541-843B-F86BB0BC4323}" presName="childText" presStyleLbl="b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841954-5509-488A-9573-2C620B34DA68}" type="pres">
      <dgm:prSet presAssocID="{7656416D-4DAF-4049-9529-DAFC4964E354}" presName="Name13" presStyleLbl="parChTrans1D2" presStyleIdx="2" presStyleCnt="7"/>
      <dgm:spPr/>
      <dgm:t>
        <a:bodyPr/>
        <a:lstStyle/>
        <a:p>
          <a:endParaRPr lang="en-US"/>
        </a:p>
      </dgm:t>
    </dgm:pt>
    <dgm:pt modelId="{1BD50EE9-3173-4290-B618-774B2E6208A0}" type="pres">
      <dgm:prSet presAssocID="{F50AF993-31D2-41FF-B2B3-31F5E17A5DBE}" presName="childText" presStyleLbl="b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A13AB-41CE-489D-B64A-BE9156DD4E03}" type="pres">
      <dgm:prSet presAssocID="{BB9C367B-0DB9-4DC4-8E61-B3163A0FCAD0}" presName="Name13" presStyleLbl="parChTrans1D2" presStyleIdx="3" presStyleCnt="7"/>
      <dgm:spPr/>
      <dgm:t>
        <a:bodyPr/>
        <a:lstStyle/>
        <a:p>
          <a:endParaRPr lang="en-US"/>
        </a:p>
      </dgm:t>
    </dgm:pt>
    <dgm:pt modelId="{A6347DFD-9075-4A8D-83CF-8A5B02202AB9}" type="pres">
      <dgm:prSet presAssocID="{1B6977C0-8871-40EB-9432-DF784FE53BED}" presName="childText" presStyleLbl="b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F1F24-F581-4061-8437-81E4EF2B09BB}" type="pres">
      <dgm:prSet presAssocID="{03479C96-854C-49FD-A116-255EE7E9C541}" presName="Name13" presStyleLbl="parChTrans1D2" presStyleIdx="4" presStyleCnt="7"/>
      <dgm:spPr/>
      <dgm:t>
        <a:bodyPr/>
        <a:lstStyle/>
        <a:p>
          <a:endParaRPr lang="en-US"/>
        </a:p>
      </dgm:t>
    </dgm:pt>
    <dgm:pt modelId="{7E53E287-A6BF-4BE8-BF83-0C995946D3D3}" type="pres">
      <dgm:prSet presAssocID="{604CB58B-FA1D-4B47-A10B-44C839111083}" presName="childText" presStyleLbl="b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A8B943-F739-4A94-B3F8-C1070C9CEA1D}" type="pres">
      <dgm:prSet presAssocID="{830ECDBB-3B1A-40B0-9DB7-5BEF368ABC6A}" presName="Name13" presStyleLbl="parChTrans1D2" presStyleIdx="5" presStyleCnt="7"/>
      <dgm:spPr/>
      <dgm:t>
        <a:bodyPr/>
        <a:lstStyle/>
        <a:p>
          <a:endParaRPr lang="en-US"/>
        </a:p>
      </dgm:t>
    </dgm:pt>
    <dgm:pt modelId="{9B187664-F830-4DD8-B7B9-F4266726A4F3}" type="pres">
      <dgm:prSet presAssocID="{6564AB9E-BBD0-4798-BC2B-79DFFCCF3D8D}" presName="childText" presStyleLbl="b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60DE9-4B93-4E65-A470-0010F9CF919B}" type="pres">
      <dgm:prSet presAssocID="{47FC2FDE-AC95-4774-9A27-C4E75E25819D}" presName="Name13" presStyleLbl="parChTrans1D2" presStyleIdx="6" presStyleCnt="7"/>
      <dgm:spPr/>
      <dgm:t>
        <a:bodyPr/>
        <a:lstStyle/>
        <a:p>
          <a:endParaRPr lang="en-US"/>
        </a:p>
      </dgm:t>
    </dgm:pt>
    <dgm:pt modelId="{262AF095-A9EA-4822-A7D6-B44A9B8CE8E2}" type="pres">
      <dgm:prSet presAssocID="{95B5B125-47E7-4688-9CB8-E6D4E79A6736}" presName="childText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C3D5B3-DAD0-4C90-A6F8-FB9E2A1BA0CF}" type="presOf" srcId="{2D323693-52B5-4B1B-A92C-9817D0780B7C}" destId="{F0906C1D-C2F1-453A-BFBD-2224BC324727}" srcOrd="0" destOrd="0" presId="urn:microsoft.com/office/officeart/2005/8/layout/hierarchy3"/>
    <dgm:cxn modelId="{60FBDB49-F760-4815-9437-ACF802EA8D5A}" type="presOf" srcId="{1B6977C0-8871-40EB-9432-DF784FE53BED}" destId="{A6347DFD-9075-4A8D-83CF-8A5B02202AB9}" srcOrd="0" destOrd="0" presId="urn:microsoft.com/office/officeart/2005/8/layout/hierarchy3"/>
    <dgm:cxn modelId="{51F42B92-3D9D-40EB-8B90-8DF32DE15E2A}" type="presOf" srcId="{6564AB9E-BBD0-4798-BC2B-79DFFCCF3D8D}" destId="{9B187664-F830-4DD8-B7B9-F4266726A4F3}" srcOrd="0" destOrd="0" presId="urn:microsoft.com/office/officeart/2005/8/layout/hierarchy3"/>
    <dgm:cxn modelId="{E3EE5483-793E-47E6-AF84-D64BE48535E0}" type="presOf" srcId="{9EDAD807-49B7-4D99-8937-DD15C5414A4D}" destId="{B2E10D80-FF74-4BCE-9656-B0F743F2745E}" srcOrd="0" destOrd="0" presId="urn:microsoft.com/office/officeart/2005/8/layout/hierarchy3"/>
    <dgm:cxn modelId="{09E12670-0BDC-4CA1-94B9-26E230023562}" type="presOf" srcId="{7656416D-4DAF-4049-9529-DAFC4964E354}" destId="{58841954-5509-488A-9573-2C620B34DA68}" srcOrd="0" destOrd="0" presId="urn:microsoft.com/office/officeart/2005/8/layout/hierarchy3"/>
    <dgm:cxn modelId="{38A2E68B-B6D4-4388-B61B-90B0BC27C530}" type="presOf" srcId="{95B5B125-47E7-4688-9CB8-E6D4E79A6736}" destId="{262AF095-A9EA-4822-A7D6-B44A9B8CE8E2}" srcOrd="0" destOrd="0" presId="urn:microsoft.com/office/officeart/2005/8/layout/hierarchy3"/>
    <dgm:cxn modelId="{A21083A9-9865-4165-8E44-619C46207AAF}" srcId="{9EDAD807-49B7-4D99-8937-DD15C5414A4D}" destId="{A9AC1F18-3AD3-4A5C-85BC-71EB8D46C1C2}" srcOrd="0" destOrd="0" parTransId="{964D401D-CBE4-456A-B87C-CAD13825ABAD}" sibTransId="{9699D21F-6370-4DBC-BCF3-EDBAA6321C20}"/>
    <dgm:cxn modelId="{E5643759-8F18-4B9D-823F-51E001ADFA35}" type="presOf" srcId="{47FC2FDE-AC95-4774-9A27-C4E75E25819D}" destId="{8F860DE9-4B93-4E65-A470-0010F9CF919B}" srcOrd="0" destOrd="0" presId="urn:microsoft.com/office/officeart/2005/8/layout/hierarchy3"/>
    <dgm:cxn modelId="{FEECC49D-110F-4E65-9DEB-2888D1FD570A}" srcId="{9EDAD807-49B7-4D99-8937-DD15C5414A4D}" destId="{95B5B125-47E7-4688-9CB8-E6D4E79A6736}" srcOrd="6" destOrd="0" parTransId="{47FC2FDE-AC95-4774-9A27-C4E75E25819D}" sibTransId="{007327D4-9A83-4A64-B1EA-4C236EDC7D62}"/>
    <dgm:cxn modelId="{7B4662E5-0D56-46B4-8299-44B0D0875B10}" type="presOf" srcId="{E6BDF37A-5A81-4D6E-9875-9E05C53F7FDC}" destId="{3513C623-320E-4D63-9982-3322A91A2306}" srcOrd="0" destOrd="0" presId="urn:microsoft.com/office/officeart/2005/8/layout/hierarchy3"/>
    <dgm:cxn modelId="{90BB28C8-BFA1-4A3A-9DE1-9126DCB4B1D4}" type="presOf" srcId="{604CB58B-FA1D-4B47-A10B-44C839111083}" destId="{7E53E287-A6BF-4BE8-BF83-0C995946D3D3}" srcOrd="0" destOrd="0" presId="urn:microsoft.com/office/officeart/2005/8/layout/hierarchy3"/>
    <dgm:cxn modelId="{67528F70-6848-4FE4-8A93-D80CB82938A3}" type="presOf" srcId="{F50AF993-31D2-41FF-B2B3-31F5E17A5DBE}" destId="{1BD50EE9-3173-4290-B618-774B2E6208A0}" srcOrd="0" destOrd="0" presId="urn:microsoft.com/office/officeart/2005/8/layout/hierarchy3"/>
    <dgm:cxn modelId="{DEC5CEDA-0845-4458-93B6-D34FC63797ED}" srcId="{E6BDF37A-5A81-4D6E-9875-9E05C53F7FDC}" destId="{9EDAD807-49B7-4D99-8937-DD15C5414A4D}" srcOrd="0" destOrd="0" parTransId="{A21078B8-589D-44E5-AB1D-63B0C0234FDC}" sibTransId="{D647FDD7-5684-47AF-AFBC-8013C687D569}"/>
    <dgm:cxn modelId="{A4333D34-CFD7-41CE-B1BC-3DE2808AA1FA}" srcId="{9EDAD807-49B7-4D99-8937-DD15C5414A4D}" destId="{6564AB9E-BBD0-4798-BC2B-79DFFCCF3D8D}" srcOrd="5" destOrd="0" parTransId="{830ECDBB-3B1A-40B0-9DB7-5BEF368ABC6A}" sibTransId="{AA1F4018-2EEF-4312-86BB-CC568F7D8681}"/>
    <dgm:cxn modelId="{FE45C2ED-BAB9-4332-B8FE-C83816E2815B}" type="presOf" srcId="{6BFA1947-C748-4541-843B-F86BB0BC4323}" destId="{157452E4-289C-43CE-85ED-6336422E1D14}" srcOrd="0" destOrd="0" presId="urn:microsoft.com/office/officeart/2005/8/layout/hierarchy3"/>
    <dgm:cxn modelId="{018673CF-6064-4331-B5CA-C4DC3FF321A2}" type="presOf" srcId="{830ECDBB-3B1A-40B0-9DB7-5BEF368ABC6A}" destId="{0EA8B943-F739-4A94-B3F8-C1070C9CEA1D}" srcOrd="0" destOrd="0" presId="urn:microsoft.com/office/officeart/2005/8/layout/hierarchy3"/>
    <dgm:cxn modelId="{EC51EB5A-C11D-4B47-B491-A574C63E9FBA}" srcId="{9EDAD807-49B7-4D99-8937-DD15C5414A4D}" destId="{F50AF993-31D2-41FF-B2B3-31F5E17A5DBE}" srcOrd="2" destOrd="0" parTransId="{7656416D-4DAF-4049-9529-DAFC4964E354}" sibTransId="{ECB9BED4-A2C0-4F31-8520-17C91A2D5A6E}"/>
    <dgm:cxn modelId="{F0559ACC-66E0-4DA1-AE79-4AE244E48DC3}" srcId="{9EDAD807-49B7-4D99-8937-DD15C5414A4D}" destId="{604CB58B-FA1D-4B47-A10B-44C839111083}" srcOrd="4" destOrd="0" parTransId="{03479C96-854C-49FD-A116-255EE7E9C541}" sibTransId="{6151613B-70CA-48DA-B659-97C54479407B}"/>
    <dgm:cxn modelId="{FF8D6D61-BA8D-4CEB-8776-7B68B5036F3B}" type="presOf" srcId="{9EDAD807-49B7-4D99-8937-DD15C5414A4D}" destId="{6C09315E-EE10-4B7F-8116-E6C39449D758}" srcOrd="1" destOrd="0" presId="urn:microsoft.com/office/officeart/2005/8/layout/hierarchy3"/>
    <dgm:cxn modelId="{481F6254-5DF4-45D9-B934-F966E914793F}" type="presOf" srcId="{BB9C367B-0DB9-4DC4-8E61-B3163A0FCAD0}" destId="{420A13AB-41CE-489D-B64A-BE9156DD4E03}" srcOrd="0" destOrd="0" presId="urn:microsoft.com/office/officeart/2005/8/layout/hierarchy3"/>
    <dgm:cxn modelId="{51850F38-84B4-4963-8B83-A2E28C128B29}" type="presOf" srcId="{A9AC1F18-3AD3-4A5C-85BC-71EB8D46C1C2}" destId="{070E97DE-707F-4D13-8A22-6D32D4CE62F9}" srcOrd="0" destOrd="0" presId="urn:microsoft.com/office/officeart/2005/8/layout/hierarchy3"/>
    <dgm:cxn modelId="{31235B2C-107C-4DD4-902C-7D8078E6435B}" srcId="{9EDAD807-49B7-4D99-8937-DD15C5414A4D}" destId="{6BFA1947-C748-4541-843B-F86BB0BC4323}" srcOrd="1" destOrd="0" parTransId="{2D323693-52B5-4B1B-A92C-9817D0780B7C}" sibTransId="{29B86570-40F2-46B5-BF32-8EDA860B9C63}"/>
    <dgm:cxn modelId="{F4AF72BC-481F-471C-AB2A-A2D3672A17C2}" srcId="{9EDAD807-49B7-4D99-8937-DD15C5414A4D}" destId="{1B6977C0-8871-40EB-9432-DF784FE53BED}" srcOrd="3" destOrd="0" parTransId="{BB9C367B-0DB9-4DC4-8E61-B3163A0FCAD0}" sibTransId="{BDBAD165-037B-40BD-ABD5-7B175BB11EA3}"/>
    <dgm:cxn modelId="{F04CED6E-5CC9-471A-8524-ECA0D3EC618A}" type="presOf" srcId="{03479C96-854C-49FD-A116-255EE7E9C541}" destId="{2DBF1F24-F581-4061-8437-81E4EF2B09BB}" srcOrd="0" destOrd="0" presId="urn:microsoft.com/office/officeart/2005/8/layout/hierarchy3"/>
    <dgm:cxn modelId="{043E8485-D2E1-4F3D-8D5A-D61D3CB798D3}" type="presOf" srcId="{964D401D-CBE4-456A-B87C-CAD13825ABAD}" destId="{AFB1E93D-EE22-4353-B339-D1673571CE69}" srcOrd="0" destOrd="0" presId="urn:microsoft.com/office/officeart/2005/8/layout/hierarchy3"/>
    <dgm:cxn modelId="{E8EB5CFE-A6BF-4AAE-AECA-F63BE3552F24}" type="presParOf" srcId="{3513C623-320E-4D63-9982-3322A91A2306}" destId="{D4B21966-ED59-45EB-9377-B8F13A154AC8}" srcOrd="0" destOrd="0" presId="urn:microsoft.com/office/officeart/2005/8/layout/hierarchy3"/>
    <dgm:cxn modelId="{AA8C05F4-5A3E-4A14-808F-348CBB5CD121}" type="presParOf" srcId="{D4B21966-ED59-45EB-9377-B8F13A154AC8}" destId="{3935A25A-3332-41CA-A206-1C49E56282E9}" srcOrd="0" destOrd="0" presId="urn:microsoft.com/office/officeart/2005/8/layout/hierarchy3"/>
    <dgm:cxn modelId="{6CAD7501-C7C2-4314-8E71-83C870A08C77}" type="presParOf" srcId="{3935A25A-3332-41CA-A206-1C49E56282E9}" destId="{B2E10D80-FF74-4BCE-9656-B0F743F2745E}" srcOrd="0" destOrd="0" presId="urn:microsoft.com/office/officeart/2005/8/layout/hierarchy3"/>
    <dgm:cxn modelId="{66593578-E774-4F45-9415-2FE4B0417CB3}" type="presParOf" srcId="{3935A25A-3332-41CA-A206-1C49E56282E9}" destId="{6C09315E-EE10-4B7F-8116-E6C39449D758}" srcOrd="1" destOrd="0" presId="urn:microsoft.com/office/officeart/2005/8/layout/hierarchy3"/>
    <dgm:cxn modelId="{58BA48AD-191D-430B-AFC8-745416CAAE4B}" type="presParOf" srcId="{D4B21966-ED59-45EB-9377-B8F13A154AC8}" destId="{038AE7C0-430E-4390-B572-3469CC638EF6}" srcOrd="1" destOrd="0" presId="urn:microsoft.com/office/officeart/2005/8/layout/hierarchy3"/>
    <dgm:cxn modelId="{A7A45464-8735-47CA-B165-02390FDD1704}" type="presParOf" srcId="{038AE7C0-430E-4390-B572-3469CC638EF6}" destId="{AFB1E93D-EE22-4353-B339-D1673571CE69}" srcOrd="0" destOrd="0" presId="urn:microsoft.com/office/officeart/2005/8/layout/hierarchy3"/>
    <dgm:cxn modelId="{54EBBFC5-3855-4C1A-940F-016C178863FF}" type="presParOf" srcId="{038AE7C0-430E-4390-B572-3469CC638EF6}" destId="{070E97DE-707F-4D13-8A22-6D32D4CE62F9}" srcOrd="1" destOrd="0" presId="urn:microsoft.com/office/officeart/2005/8/layout/hierarchy3"/>
    <dgm:cxn modelId="{3673FDD2-06B0-4894-9E52-F5F57EA2EBD1}" type="presParOf" srcId="{038AE7C0-430E-4390-B572-3469CC638EF6}" destId="{F0906C1D-C2F1-453A-BFBD-2224BC324727}" srcOrd="2" destOrd="0" presId="urn:microsoft.com/office/officeart/2005/8/layout/hierarchy3"/>
    <dgm:cxn modelId="{3A07069E-6119-4005-8865-B8172373FEF8}" type="presParOf" srcId="{038AE7C0-430E-4390-B572-3469CC638EF6}" destId="{157452E4-289C-43CE-85ED-6336422E1D14}" srcOrd="3" destOrd="0" presId="urn:microsoft.com/office/officeart/2005/8/layout/hierarchy3"/>
    <dgm:cxn modelId="{FBC33EC9-F909-4E63-A422-858E97FF58E7}" type="presParOf" srcId="{038AE7C0-430E-4390-B572-3469CC638EF6}" destId="{58841954-5509-488A-9573-2C620B34DA68}" srcOrd="4" destOrd="0" presId="urn:microsoft.com/office/officeart/2005/8/layout/hierarchy3"/>
    <dgm:cxn modelId="{7947DA7B-FB50-47EA-A1EF-DE40DD25DB36}" type="presParOf" srcId="{038AE7C0-430E-4390-B572-3469CC638EF6}" destId="{1BD50EE9-3173-4290-B618-774B2E6208A0}" srcOrd="5" destOrd="0" presId="urn:microsoft.com/office/officeart/2005/8/layout/hierarchy3"/>
    <dgm:cxn modelId="{3D36F27B-936B-4030-BF06-56B0989B7219}" type="presParOf" srcId="{038AE7C0-430E-4390-B572-3469CC638EF6}" destId="{420A13AB-41CE-489D-B64A-BE9156DD4E03}" srcOrd="6" destOrd="0" presId="urn:microsoft.com/office/officeart/2005/8/layout/hierarchy3"/>
    <dgm:cxn modelId="{63119E59-8E7B-4AFE-BD13-1CD8E2709156}" type="presParOf" srcId="{038AE7C0-430E-4390-B572-3469CC638EF6}" destId="{A6347DFD-9075-4A8D-83CF-8A5B02202AB9}" srcOrd="7" destOrd="0" presId="urn:microsoft.com/office/officeart/2005/8/layout/hierarchy3"/>
    <dgm:cxn modelId="{A3082F3A-0648-4071-A174-C4F8DD350055}" type="presParOf" srcId="{038AE7C0-430E-4390-B572-3469CC638EF6}" destId="{2DBF1F24-F581-4061-8437-81E4EF2B09BB}" srcOrd="8" destOrd="0" presId="urn:microsoft.com/office/officeart/2005/8/layout/hierarchy3"/>
    <dgm:cxn modelId="{53B9AC87-47E5-4E7D-975E-AF28E5F5F17E}" type="presParOf" srcId="{038AE7C0-430E-4390-B572-3469CC638EF6}" destId="{7E53E287-A6BF-4BE8-BF83-0C995946D3D3}" srcOrd="9" destOrd="0" presId="urn:microsoft.com/office/officeart/2005/8/layout/hierarchy3"/>
    <dgm:cxn modelId="{6F7445F7-6E7C-4C71-812A-0E46C58898FD}" type="presParOf" srcId="{038AE7C0-430E-4390-B572-3469CC638EF6}" destId="{0EA8B943-F739-4A94-B3F8-C1070C9CEA1D}" srcOrd="10" destOrd="0" presId="urn:microsoft.com/office/officeart/2005/8/layout/hierarchy3"/>
    <dgm:cxn modelId="{BC12F2C1-3134-4158-B2FD-369816BFFAFD}" type="presParOf" srcId="{038AE7C0-430E-4390-B572-3469CC638EF6}" destId="{9B187664-F830-4DD8-B7B9-F4266726A4F3}" srcOrd="11" destOrd="0" presId="urn:microsoft.com/office/officeart/2005/8/layout/hierarchy3"/>
    <dgm:cxn modelId="{099176A4-B549-4C03-BE22-03CECE228479}" type="presParOf" srcId="{038AE7C0-430E-4390-B572-3469CC638EF6}" destId="{8F860DE9-4B93-4E65-A470-0010F9CF919B}" srcOrd="12" destOrd="0" presId="urn:microsoft.com/office/officeart/2005/8/layout/hierarchy3"/>
    <dgm:cxn modelId="{342E2CC9-CAD2-452B-AD19-18D8029B287D}" type="presParOf" srcId="{038AE7C0-430E-4390-B572-3469CC638EF6}" destId="{262AF095-A9EA-4822-A7D6-B44A9B8CE8E2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E95E4A0-E3C8-45D5-BE2C-66C4DB8E9612}" type="doc">
      <dgm:prSet loTypeId="urn:microsoft.com/office/officeart/2005/8/layout/hierarchy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8D7114-8BBE-4686-8126-F02FA7D62011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no</a:t>
          </a:r>
          <a:endParaRPr lang="en-US" dirty="0">
            <a:latin typeface="Agency FB" pitchFamily="34" charset="0"/>
          </a:endParaRPr>
        </a:p>
      </dgm:t>
    </dgm:pt>
    <dgm:pt modelId="{8EB127AE-7A2E-47D4-87F1-2395A1E069A1}" type="parTrans" cxnId="{0604F3D1-9857-4F35-A5B6-DEDA52AE1357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51DC9C17-FD82-43F7-93A5-C42B2C5E9C12}" type="sibTrans" cxnId="{0604F3D1-9857-4F35-A5B6-DEDA52AE1357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14713B7E-FD69-4DD2-BCC5-F728940CB054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I am not happy.</a:t>
          </a:r>
          <a:endParaRPr lang="en-US" dirty="0">
            <a:latin typeface="Agency FB" pitchFamily="34" charset="0"/>
          </a:endParaRPr>
        </a:p>
      </dgm:t>
    </dgm:pt>
    <dgm:pt modelId="{9B6F6911-20EA-4B0B-9ECB-8771630387E8}" type="parTrans" cxnId="{2E6AF3E6-3D10-4B96-9F58-B9E4047237F4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69770754-152F-43BE-990A-6A25E4101A8D}" type="sibTrans" cxnId="{2E6AF3E6-3D10-4B96-9F58-B9E4047237F4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01A2BC93-DABE-4DB0-8925-A86DDC93A36D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You are not happy.</a:t>
          </a:r>
          <a:endParaRPr lang="en-US" dirty="0">
            <a:latin typeface="Agency FB" pitchFamily="34" charset="0"/>
          </a:endParaRPr>
        </a:p>
      </dgm:t>
    </dgm:pt>
    <dgm:pt modelId="{F096261B-018B-4835-862C-C81F1CF26F29}" type="parTrans" cxnId="{852B4EDB-1404-4671-B5FC-F0A5D5020263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EC82FF4E-6AAE-4479-BD36-9DEBBE675F89}" type="sibTrans" cxnId="{852B4EDB-1404-4671-B5FC-F0A5D5020263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1878AAB5-0A2D-4BAE-A3A3-3318D0827D3E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(short)</a:t>
          </a:r>
          <a:endParaRPr lang="en-US" dirty="0">
            <a:latin typeface="Agency FB" pitchFamily="34" charset="0"/>
          </a:endParaRPr>
        </a:p>
      </dgm:t>
    </dgm:pt>
    <dgm:pt modelId="{B8E1BD4A-1CFB-411A-81A0-DB1F77E63DEF}" type="parTrans" cxnId="{C9517BC1-DDEE-494D-9216-38DE9BFED607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347C735B-7CE2-4D94-8EA2-1FC1B7EFE3BE}" type="sibTrans" cxnId="{C9517BC1-DDEE-494D-9216-38DE9BFED607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9C47DE04-AE2B-4B21-9482-8D2D84443388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I’m not happy.</a:t>
          </a:r>
          <a:endParaRPr lang="en-US" dirty="0">
            <a:latin typeface="Agency FB" pitchFamily="34" charset="0"/>
          </a:endParaRPr>
        </a:p>
      </dgm:t>
    </dgm:pt>
    <dgm:pt modelId="{538B0986-1F7A-460F-B571-914139B7BF79}" type="parTrans" cxnId="{2A863918-E1E5-4934-A0CE-00C5CF94BCB0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60EE2224-F7B6-4E09-9ECD-B9CB750AA6BB}" type="sibTrans" cxnId="{2A863918-E1E5-4934-A0CE-00C5CF94BCB0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BB3D09A6-AE64-4B96-B4FF-2AF5793BE6BF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You’re not happy.</a:t>
          </a:r>
          <a:endParaRPr lang="en-US" dirty="0">
            <a:latin typeface="Agency FB" pitchFamily="34" charset="0"/>
          </a:endParaRPr>
        </a:p>
      </dgm:t>
    </dgm:pt>
    <dgm:pt modelId="{4EEDF796-4F0E-4103-AC3D-8EEB17F50260}" type="parTrans" cxnId="{1BDA12DB-6F5A-4888-A403-B123125EDA52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87D2E2C4-655B-4ADC-BC08-AA8E3D55B101}" type="sibTrans" cxnId="{1BDA12DB-6F5A-4888-A403-B123125EDA52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5BB7A628-D132-42F9-8EF3-9D1C86B33D3F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He is not happy.</a:t>
          </a:r>
          <a:endParaRPr lang="en-US" dirty="0">
            <a:latin typeface="Agency FB" pitchFamily="34" charset="0"/>
          </a:endParaRPr>
        </a:p>
      </dgm:t>
    </dgm:pt>
    <dgm:pt modelId="{5C589210-3004-4688-84B8-D7AF50C41393}" type="parTrans" cxnId="{4910E20E-885E-44C9-93C0-E032674161D6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CC6B8BFB-486B-4C8E-B44A-5534F91FC060}" type="sibTrans" cxnId="{4910E20E-885E-44C9-93C0-E032674161D6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DD0E86AB-3179-45E7-9734-F00254AFACF5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She is not happy.</a:t>
          </a:r>
          <a:endParaRPr lang="en-US" dirty="0">
            <a:latin typeface="Agency FB" pitchFamily="34" charset="0"/>
          </a:endParaRPr>
        </a:p>
      </dgm:t>
    </dgm:pt>
    <dgm:pt modelId="{2FCB6021-8452-42E0-971D-D4B796788587}" type="parTrans" cxnId="{B7B978FA-049F-4B69-9042-82061706FAA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E44E4508-A1B4-4340-B18B-7C6C8FE45F4B}" type="sibTrans" cxnId="{B7B978FA-049F-4B69-9042-82061706FAA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15C83F79-44F4-4152-95F0-6071830D2B81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He’s not happy.</a:t>
          </a:r>
          <a:endParaRPr lang="en-US" dirty="0">
            <a:latin typeface="Agency FB" pitchFamily="34" charset="0"/>
          </a:endParaRPr>
        </a:p>
      </dgm:t>
    </dgm:pt>
    <dgm:pt modelId="{0EA9D7AD-500D-4A89-A0C0-ECC98934E5FA}" type="parTrans" cxnId="{33C925D8-ECA6-4F3F-90BB-512D0DE843E3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82272AD2-90BE-497A-8586-090F4C3142A8}" type="sibTrans" cxnId="{33C925D8-ECA6-4F3F-90BB-512D0DE843E3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ACB9E7E3-BD03-47FC-A6D6-905FA8ECFA5C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She’s not happy.</a:t>
          </a:r>
          <a:endParaRPr lang="en-US" dirty="0">
            <a:latin typeface="Agency FB" pitchFamily="34" charset="0"/>
          </a:endParaRPr>
        </a:p>
      </dgm:t>
    </dgm:pt>
    <dgm:pt modelId="{6C905024-02B0-4131-B89A-375760378CFD}" type="parTrans" cxnId="{7C463719-1539-443F-9B57-89B48B7AFE4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F5695B18-F07E-412E-964D-0139F0B53AD4}" type="sibTrans" cxnId="{7C463719-1539-443F-9B57-89B48B7AFE4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0EEB9383-954F-47DE-A341-5719ABF6AEF5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It is not happy.</a:t>
          </a:r>
          <a:endParaRPr lang="en-US" dirty="0">
            <a:latin typeface="Agency FB" pitchFamily="34" charset="0"/>
          </a:endParaRPr>
        </a:p>
      </dgm:t>
    </dgm:pt>
    <dgm:pt modelId="{CB6086D9-4CFD-49B1-B419-F12DB93F4572}" type="parTrans" cxnId="{AD0FB64D-B666-4B5B-9777-7244120796EE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15F59FB0-3E47-4908-8C19-D422991C9733}" type="sibTrans" cxnId="{AD0FB64D-B666-4B5B-9777-7244120796EE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C1AB6FE1-1BA2-420A-9D5D-7855F40C7710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It’s not happy.</a:t>
          </a:r>
          <a:endParaRPr lang="en-US" dirty="0">
            <a:latin typeface="Agency FB" pitchFamily="34" charset="0"/>
          </a:endParaRPr>
        </a:p>
      </dgm:t>
    </dgm:pt>
    <dgm:pt modelId="{C89963B4-A7E3-49BB-B197-DF131A028551}" type="parTrans" cxnId="{D997AAD2-98C4-4FF7-BA72-A60C8EDF5B4D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98F27F07-CC3F-45D4-BE6B-3C7BAF0268C8}" type="sibTrans" cxnId="{D997AAD2-98C4-4FF7-BA72-A60C8EDF5B4D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6E4EBCF6-AC87-4207-BE6D-66772F15728D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We are not happy.</a:t>
          </a:r>
          <a:endParaRPr lang="en-US" dirty="0">
            <a:latin typeface="Agency FB" pitchFamily="34" charset="0"/>
          </a:endParaRPr>
        </a:p>
      </dgm:t>
    </dgm:pt>
    <dgm:pt modelId="{1E93A97F-6AAD-4D59-9D24-57B39879530C}" type="parTrans" cxnId="{8B625856-4B6F-4677-B6E1-8580A3C61D3A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075BCAEF-B4F0-4341-8F1A-5F5804A3B394}" type="sibTrans" cxnId="{8B625856-4B6F-4677-B6E1-8580A3C61D3A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618C39C7-05F2-43D3-B8C2-14DC60C8229F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We’re not happy.</a:t>
          </a:r>
          <a:endParaRPr lang="en-US" dirty="0">
            <a:latin typeface="Agency FB" pitchFamily="34" charset="0"/>
          </a:endParaRPr>
        </a:p>
      </dgm:t>
    </dgm:pt>
    <dgm:pt modelId="{AB0B3B63-2CAE-47D6-BBBD-7D6BE52A8AD2}" type="parTrans" cxnId="{D76AEE8A-882F-4DDA-A1DB-29C877C351F4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103D0CF9-DA8D-4338-8297-40AEF8EE7535}" type="sibTrans" cxnId="{D76AEE8A-882F-4DDA-A1DB-29C877C351F4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30BB1DAB-7063-47CD-AB15-F170B6515D22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They are not happy.</a:t>
          </a:r>
          <a:endParaRPr lang="en-US" dirty="0">
            <a:latin typeface="Agency FB" pitchFamily="34" charset="0"/>
          </a:endParaRPr>
        </a:p>
      </dgm:t>
    </dgm:pt>
    <dgm:pt modelId="{2505A3E2-97EF-4930-98B8-8AAD5F84F2B5}" type="parTrans" cxnId="{25468EB0-A431-40A9-ACCD-51548DC2ACD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3CA45B98-B268-4423-86AD-F311D084BA4B}" type="sibTrans" cxnId="{25468EB0-A431-40A9-ACCD-51548DC2ACD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4E2E76BA-D412-4D2F-BE32-7A6B79EE784E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They’re not happy.</a:t>
          </a:r>
          <a:endParaRPr lang="en-US" dirty="0">
            <a:latin typeface="Agency FB" pitchFamily="34" charset="0"/>
          </a:endParaRPr>
        </a:p>
      </dgm:t>
    </dgm:pt>
    <dgm:pt modelId="{6A55C285-ACAB-4EE4-AD9F-101FE3ECD180}" type="parTrans" cxnId="{88D2E1B5-E6B0-4257-A525-6D026D569EAF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656DA310-90C9-4350-A638-B1E77782432F}" type="sibTrans" cxnId="{88D2E1B5-E6B0-4257-A525-6D026D569EAF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0C4A8B49-CC08-4D60-87BC-D52D92EA839A}" type="pres">
      <dgm:prSet presAssocID="{6E95E4A0-E3C8-45D5-BE2C-66C4DB8E961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9F61BED-00F8-40BD-8536-9B423B4EAA2A}" type="pres">
      <dgm:prSet presAssocID="{268D7114-8BBE-4686-8126-F02FA7D62011}" presName="root" presStyleCnt="0"/>
      <dgm:spPr/>
    </dgm:pt>
    <dgm:pt modelId="{6675FD50-27FF-44C7-8494-38435C70AAEB}" type="pres">
      <dgm:prSet presAssocID="{268D7114-8BBE-4686-8126-F02FA7D62011}" presName="rootComposite" presStyleCnt="0"/>
      <dgm:spPr/>
    </dgm:pt>
    <dgm:pt modelId="{8A770E11-64A8-435C-84E1-2322F8AE909C}" type="pres">
      <dgm:prSet presAssocID="{268D7114-8BBE-4686-8126-F02FA7D62011}" presName="rootText" presStyleLbl="node1" presStyleIdx="0" presStyleCnt="2"/>
      <dgm:spPr/>
      <dgm:t>
        <a:bodyPr/>
        <a:lstStyle/>
        <a:p>
          <a:endParaRPr lang="en-US"/>
        </a:p>
      </dgm:t>
    </dgm:pt>
    <dgm:pt modelId="{81C05B0B-56D9-4812-B071-E30CE6C6E009}" type="pres">
      <dgm:prSet presAssocID="{268D7114-8BBE-4686-8126-F02FA7D62011}" presName="rootConnector" presStyleLbl="node1" presStyleIdx="0" presStyleCnt="2"/>
      <dgm:spPr/>
      <dgm:t>
        <a:bodyPr/>
        <a:lstStyle/>
        <a:p>
          <a:endParaRPr lang="en-US"/>
        </a:p>
      </dgm:t>
    </dgm:pt>
    <dgm:pt modelId="{99643BB4-5ED0-41CE-A471-98E25EEA61EB}" type="pres">
      <dgm:prSet presAssocID="{268D7114-8BBE-4686-8126-F02FA7D62011}" presName="childShape" presStyleCnt="0"/>
      <dgm:spPr/>
    </dgm:pt>
    <dgm:pt modelId="{29156F74-DCA4-4C1E-A7C5-1F91B2FC5F94}" type="pres">
      <dgm:prSet presAssocID="{9B6F6911-20EA-4B0B-9ECB-8771630387E8}" presName="Name13" presStyleLbl="parChTrans1D2" presStyleIdx="0" presStyleCnt="14"/>
      <dgm:spPr/>
      <dgm:t>
        <a:bodyPr/>
        <a:lstStyle/>
        <a:p>
          <a:endParaRPr lang="en-US"/>
        </a:p>
      </dgm:t>
    </dgm:pt>
    <dgm:pt modelId="{26C7CC76-0DC4-4DBF-A51A-6CFDD136D0EE}" type="pres">
      <dgm:prSet presAssocID="{14713B7E-FD69-4DD2-BCC5-F728940CB054}" presName="childText" presStyleLbl="bgAcc1" presStyleIdx="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ED7551-BC1D-409C-B3D2-C78CC3631E33}" type="pres">
      <dgm:prSet presAssocID="{F096261B-018B-4835-862C-C81F1CF26F29}" presName="Name13" presStyleLbl="parChTrans1D2" presStyleIdx="1" presStyleCnt="14"/>
      <dgm:spPr/>
      <dgm:t>
        <a:bodyPr/>
        <a:lstStyle/>
        <a:p>
          <a:endParaRPr lang="en-US"/>
        </a:p>
      </dgm:t>
    </dgm:pt>
    <dgm:pt modelId="{9415776C-1416-412B-9862-DCD9F5E21650}" type="pres">
      <dgm:prSet presAssocID="{01A2BC93-DABE-4DB0-8925-A86DDC93A36D}" presName="childText" presStyleLbl="bgAcc1" presStyleIdx="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3869C5-DF21-4F0B-AAA4-83ECFF080208}" type="pres">
      <dgm:prSet presAssocID="{5C589210-3004-4688-84B8-D7AF50C41393}" presName="Name13" presStyleLbl="parChTrans1D2" presStyleIdx="2" presStyleCnt="14"/>
      <dgm:spPr/>
      <dgm:t>
        <a:bodyPr/>
        <a:lstStyle/>
        <a:p>
          <a:endParaRPr lang="en-US"/>
        </a:p>
      </dgm:t>
    </dgm:pt>
    <dgm:pt modelId="{5BEA46C6-6BA4-4C78-9852-06E14B1DF106}" type="pres">
      <dgm:prSet presAssocID="{5BB7A628-D132-42F9-8EF3-9D1C86B33D3F}" presName="childText" presStyleLbl="bgAcc1" presStyleIdx="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84BB3-E85A-414A-98AB-9979113372CC}" type="pres">
      <dgm:prSet presAssocID="{2FCB6021-8452-42E0-971D-D4B796788587}" presName="Name13" presStyleLbl="parChTrans1D2" presStyleIdx="3" presStyleCnt="14"/>
      <dgm:spPr/>
      <dgm:t>
        <a:bodyPr/>
        <a:lstStyle/>
        <a:p>
          <a:endParaRPr lang="en-US"/>
        </a:p>
      </dgm:t>
    </dgm:pt>
    <dgm:pt modelId="{09D32DA6-83EE-424F-B2E3-E96D586CEF5A}" type="pres">
      <dgm:prSet presAssocID="{DD0E86AB-3179-45E7-9734-F00254AFACF5}" presName="childText" presStyleLbl="bgAcc1" presStyleIdx="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1B2E69-E2C9-41A2-8D6B-29217B16119F}" type="pres">
      <dgm:prSet presAssocID="{CB6086D9-4CFD-49B1-B419-F12DB93F4572}" presName="Name13" presStyleLbl="parChTrans1D2" presStyleIdx="4" presStyleCnt="14"/>
      <dgm:spPr/>
      <dgm:t>
        <a:bodyPr/>
        <a:lstStyle/>
        <a:p>
          <a:endParaRPr lang="en-US"/>
        </a:p>
      </dgm:t>
    </dgm:pt>
    <dgm:pt modelId="{F9DC1A0E-C0D2-4AC7-AE88-205C8991F4B0}" type="pres">
      <dgm:prSet presAssocID="{0EEB9383-954F-47DE-A341-5719ABF6AEF5}" presName="childText" presStyleLbl="bgAcc1" presStyleIdx="4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F679AC-03E4-473B-AF71-E3381BA09E3D}" type="pres">
      <dgm:prSet presAssocID="{1E93A97F-6AAD-4D59-9D24-57B39879530C}" presName="Name13" presStyleLbl="parChTrans1D2" presStyleIdx="5" presStyleCnt="14"/>
      <dgm:spPr/>
      <dgm:t>
        <a:bodyPr/>
        <a:lstStyle/>
        <a:p>
          <a:endParaRPr lang="en-US"/>
        </a:p>
      </dgm:t>
    </dgm:pt>
    <dgm:pt modelId="{1A96212C-9023-48D5-B996-D8389778B0F4}" type="pres">
      <dgm:prSet presAssocID="{6E4EBCF6-AC87-4207-BE6D-66772F15728D}" presName="childText" presStyleLbl="bgAcc1" presStyleIdx="5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648B1-2259-476E-A79D-CADE4C57F6E6}" type="pres">
      <dgm:prSet presAssocID="{2505A3E2-97EF-4930-98B8-8AAD5F84F2B5}" presName="Name13" presStyleLbl="parChTrans1D2" presStyleIdx="6" presStyleCnt="14"/>
      <dgm:spPr/>
      <dgm:t>
        <a:bodyPr/>
        <a:lstStyle/>
        <a:p>
          <a:endParaRPr lang="en-US"/>
        </a:p>
      </dgm:t>
    </dgm:pt>
    <dgm:pt modelId="{F86AC63D-1A7A-4FC1-8D64-EE346E88AB6B}" type="pres">
      <dgm:prSet presAssocID="{30BB1DAB-7063-47CD-AB15-F170B6515D22}" presName="childText" presStyleLbl="bgAcc1" presStyleIdx="6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8B8708-3EFC-4231-A059-FC5F8DFFFD10}" type="pres">
      <dgm:prSet presAssocID="{1878AAB5-0A2D-4BAE-A3A3-3318D0827D3E}" presName="root" presStyleCnt="0"/>
      <dgm:spPr/>
    </dgm:pt>
    <dgm:pt modelId="{E9BC889D-F282-4CCD-8AFF-AF5D111329C4}" type="pres">
      <dgm:prSet presAssocID="{1878AAB5-0A2D-4BAE-A3A3-3318D0827D3E}" presName="rootComposite" presStyleCnt="0"/>
      <dgm:spPr/>
    </dgm:pt>
    <dgm:pt modelId="{3F54310F-B954-4E79-B268-1FA9A73B8463}" type="pres">
      <dgm:prSet presAssocID="{1878AAB5-0A2D-4BAE-A3A3-3318D0827D3E}" presName="rootText" presStyleLbl="node1" presStyleIdx="1" presStyleCnt="2"/>
      <dgm:spPr/>
      <dgm:t>
        <a:bodyPr/>
        <a:lstStyle/>
        <a:p>
          <a:endParaRPr lang="en-US"/>
        </a:p>
      </dgm:t>
    </dgm:pt>
    <dgm:pt modelId="{2436FFB7-B308-48C1-9D18-545274E450AF}" type="pres">
      <dgm:prSet presAssocID="{1878AAB5-0A2D-4BAE-A3A3-3318D0827D3E}" presName="rootConnector" presStyleLbl="node1" presStyleIdx="1" presStyleCnt="2"/>
      <dgm:spPr/>
      <dgm:t>
        <a:bodyPr/>
        <a:lstStyle/>
        <a:p>
          <a:endParaRPr lang="en-US"/>
        </a:p>
      </dgm:t>
    </dgm:pt>
    <dgm:pt modelId="{D37CC779-EDE8-4E48-BF3C-D275FDDA01E9}" type="pres">
      <dgm:prSet presAssocID="{1878AAB5-0A2D-4BAE-A3A3-3318D0827D3E}" presName="childShape" presStyleCnt="0"/>
      <dgm:spPr/>
    </dgm:pt>
    <dgm:pt modelId="{5C441222-008C-4D9E-A7A6-0824FA4F21A8}" type="pres">
      <dgm:prSet presAssocID="{538B0986-1F7A-460F-B571-914139B7BF79}" presName="Name13" presStyleLbl="parChTrans1D2" presStyleIdx="7" presStyleCnt="14"/>
      <dgm:spPr/>
      <dgm:t>
        <a:bodyPr/>
        <a:lstStyle/>
        <a:p>
          <a:endParaRPr lang="en-US"/>
        </a:p>
      </dgm:t>
    </dgm:pt>
    <dgm:pt modelId="{DC8D7877-BDB3-40C3-BE16-4EEE9DA7AF9B}" type="pres">
      <dgm:prSet presAssocID="{9C47DE04-AE2B-4B21-9482-8D2D84443388}" presName="childText" presStyleLbl="bgAcc1" presStyleIdx="7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C80C9-9617-4810-BF83-C772EC2D94B9}" type="pres">
      <dgm:prSet presAssocID="{4EEDF796-4F0E-4103-AC3D-8EEB17F50260}" presName="Name13" presStyleLbl="parChTrans1D2" presStyleIdx="8" presStyleCnt="14"/>
      <dgm:spPr/>
      <dgm:t>
        <a:bodyPr/>
        <a:lstStyle/>
        <a:p>
          <a:endParaRPr lang="en-US"/>
        </a:p>
      </dgm:t>
    </dgm:pt>
    <dgm:pt modelId="{079F2F66-4A8B-4E49-B9B0-D6BCA5586D5E}" type="pres">
      <dgm:prSet presAssocID="{BB3D09A6-AE64-4B96-B4FF-2AF5793BE6BF}" presName="childText" presStyleLbl="bgAcc1" presStyleIdx="8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DE9AA2-3457-456D-84DF-CD50835D5EB5}" type="pres">
      <dgm:prSet presAssocID="{0EA9D7AD-500D-4A89-A0C0-ECC98934E5FA}" presName="Name13" presStyleLbl="parChTrans1D2" presStyleIdx="9" presStyleCnt="14"/>
      <dgm:spPr/>
      <dgm:t>
        <a:bodyPr/>
        <a:lstStyle/>
        <a:p>
          <a:endParaRPr lang="en-US"/>
        </a:p>
      </dgm:t>
    </dgm:pt>
    <dgm:pt modelId="{018360E7-BA3E-4737-B5B1-B21C72A22D1A}" type="pres">
      <dgm:prSet presAssocID="{15C83F79-44F4-4152-95F0-6071830D2B81}" presName="childText" presStyleLbl="bgAcc1" presStyleIdx="9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4DD28-920C-4ADE-A044-7518732425C9}" type="pres">
      <dgm:prSet presAssocID="{6C905024-02B0-4131-B89A-375760378CFD}" presName="Name13" presStyleLbl="parChTrans1D2" presStyleIdx="10" presStyleCnt="14"/>
      <dgm:spPr/>
      <dgm:t>
        <a:bodyPr/>
        <a:lstStyle/>
        <a:p>
          <a:endParaRPr lang="en-US"/>
        </a:p>
      </dgm:t>
    </dgm:pt>
    <dgm:pt modelId="{8783AEEE-5094-4AE7-99D0-BD2FB916D29E}" type="pres">
      <dgm:prSet presAssocID="{ACB9E7E3-BD03-47FC-A6D6-905FA8ECFA5C}" presName="childText" presStyleLbl="bgAcc1" presStyleIdx="1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46B65A-7759-4B69-9D75-81151F95E15C}" type="pres">
      <dgm:prSet presAssocID="{C89963B4-A7E3-49BB-B197-DF131A028551}" presName="Name13" presStyleLbl="parChTrans1D2" presStyleIdx="11" presStyleCnt="14"/>
      <dgm:spPr/>
      <dgm:t>
        <a:bodyPr/>
        <a:lstStyle/>
        <a:p>
          <a:endParaRPr lang="en-US"/>
        </a:p>
      </dgm:t>
    </dgm:pt>
    <dgm:pt modelId="{A83D966A-ADF1-4B12-B6C3-A63A01927D03}" type="pres">
      <dgm:prSet presAssocID="{C1AB6FE1-1BA2-420A-9D5D-7855F40C7710}" presName="childText" presStyleLbl="bgAcc1" presStyleIdx="1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763DA-DE63-415D-A935-6A134424E73D}" type="pres">
      <dgm:prSet presAssocID="{AB0B3B63-2CAE-47D6-BBBD-7D6BE52A8AD2}" presName="Name13" presStyleLbl="parChTrans1D2" presStyleIdx="12" presStyleCnt="14"/>
      <dgm:spPr/>
      <dgm:t>
        <a:bodyPr/>
        <a:lstStyle/>
        <a:p>
          <a:endParaRPr lang="en-US"/>
        </a:p>
      </dgm:t>
    </dgm:pt>
    <dgm:pt modelId="{90F79746-D31B-400B-8E61-95F6309562E7}" type="pres">
      <dgm:prSet presAssocID="{618C39C7-05F2-43D3-B8C2-14DC60C8229F}" presName="childText" presStyleLbl="bgAcc1" presStyleIdx="1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2796FC-ED12-46D6-B126-1F0A323E4701}" type="pres">
      <dgm:prSet presAssocID="{6A55C285-ACAB-4EE4-AD9F-101FE3ECD180}" presName="Name13" presStyleLbl="parChTrans1D2" presStyleIdx="13" presStyleCnt="14"/>
      <dgm:spPr/>
      <dgm:t>
        <a:bodyPr/>
        <a:lstStyle/>
        <a:p>
          <a:endParaRPr lang="en-US"/>
        </a:p>
      </dgm:t>
    </dgm:pt>
    <dgm:pt modelId="{C4F02F53-C200-4058-A45D-5184C74CCDEE}" type="pres">
      <dgm:prSet presAssocID="{4E2E76BA-D412-4D2F-BE32-7A6B79EE784E}" presName="childText" presStyleLbl="bgAcc1" presStyleIdx="1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517BC1-DDEE-494D-9216-38DE9BFED607}" srcId="{6E95E4A0-E3C8-45D5-BE2C-66C4DB8E9612}" destId="{1878AAB5-0A2D-4BAE-A3A3-3318D0827D3E}" srcOrd="1" destOrd="0" parTransId="{B8E1BD4A-1CFB-411A-81A0-DB1F77E63DEF}" sibTransId="{347C735B-7CE2-4D94-8EA2-1FC1B7EFE3BE}"/>
    <dgm:cxn modelId="{8B625856-4B6F-4677-B6E1-8580A3C61D3A}" srcId="{268D7114-8BBE-4686-8126-F02FA7D62011}" destId="{6E4EBCF6-AC87-4207-BE6D-66772F15728D}" srcOrd="5" destOrd="0" parTransId="{1E93A97F-6AAD-4D59-9D24-57B39879530C}" sibTransId="{075BCAEF-B4F0-4341-8F1A-5F5804A3B394}"/>
    <dgm:cxn modelId="{0C900B60-12C5-466B-8475-C299E7C0DFFB}" type="presOf" srcId="{6C905024-02B0-4131-B89A-375760378CFD}" destId="{9C34DD28-920C-4ADE-A044-7518732425C9}" srcOrd="0" destOrd="0" presId="urn:microsoft.com/office/officeart/2005/8/layout/hierarchy3"/>
    <dgm:cxn modelId="{1BDA12DB-6F5A-4888-A403-B123125EDA52}" srcId="{1878AAB5-0A2D-4BAE-A3A3-3318D0827D3E}" destId="{BB3D09A6-AE64-4B96-B4FF-2AF5793BE6BF}" srcOrd="1" destOrd="0" parTransId="{4EEDF796-4F0E-4103-AC3D-8EEB17F50260}" sibTransId="{87D2E2C4-655B-4ADC-BC08-AA8E3D55B101}"/>
    <dgm:cxn modelId="{6572F21B-1934-4A31-B53D-88DFE7A2206E}" type="presOf" srcId="{5BB7A628-D132-42F9-8EF3-9D1C86B33D3F}" destId="{5BEA46C6-6BA4-4C78-9852-06E14B1DF106}" srcOrd="0" destOrd="0" presId="urn:microsoft.com/office/officeart/2005/8/layout/hierarchy3"/>
    <dgm:cxn modelId="{370EC458-4C23-47FE-BAB3-B9005D5E6B3B}" type="presOf" srcId="{5C589210-3004-4688-84B8-D7AF50C41393}" destId="{C83869C5-DF21-4F0B-AAA4-83ECFF080208}" srcOrd="0" destOrd="0" presId="urn:microsoft.com/office/officeart/2005/8/layout/hierarchy3"/>
    <dgm:cxn modelId="{9950ED28-2D57-409F-9FFC-D6E324D62E4F}" type="presOf" srcId="{2505A3E2-97EF-4930-98B8-8AAD5F84F2B5}" destId="{CD8648B1-2259-476E-A79D-CADE4C57F6E6}" srcOrd="0" destOrd="0" presId="urn:microsoft.com/office/officeart/2005/8/layout/hierarchy3"/>
    <dgm:cxn modelId="{33C925D8-ECA6-4F3F-90BB-512D0DE843E3}" srcId="{1878AAB5-0A2D-4BAE-A3A3-3318D0827D3E}" destId="{15C83F79-44F4-4152-95F0-6071830D2B81}" srcOrd="2" destOrd="0" parTransId="{0EA9D7AD-500D-4A89-A0C0-ECC98934E5FA}" sibTransId="{82272AD2-90BE-497A-8586-090F4C3142A8}"/>
    <dgm:cxn modelId="{4F113B20-E725-4879-A034-1B155F51ED3D}" type="presOf" srcId="{538B0986-1F7A-460F-B571-914139B7BF79}" destId="{5C441222-008C-4D9E-A7A6-0824FA4F21A8}" srcOrd="0" destOrd="0" presId="urn:microsoft.com/office/officeart/2005/8/layout/hierarchy3"/>
    <dgm:cxn modelId="{852B4EDB-1404-4671-B5FC-F0A5D5020263}" srcId="{268D7114-8BBE-4686-8126-F02FA7D62011}" destId="{01A2BC93-DABE-4DB0-8925-A86DDC93A36D}" srcOrd="1" destOrd="0" parTransId="{F096261B-018B-4835-862C-C81F1CF26F29}" sibTransId="{EC82FF4E-6AAE-4479-BD36-9DEBBE675F89}"/>
    <dgm:cxn modelId="{D997AAD2-98C4-4FF7-BA72-A60C8EDF5B4D}" srcId="{1878AAB5-0A2D-4BAE-A3A3-3318D0827D3E}" destId="{C1AB6FE1-1BA2-420A-9D5D-7855F40C7710}" srcOrd="4" destOrd="0" parTransId="{C89963B4-A7E3-49BB-B197-DF131A028551}" sibTransId="{98F27F07-CC3F-45D4-BE6B-3C7BAF0268C8}"/>
    <dgm:cxn modelId="{90F03471-5B5B-443C-96C0-C4FD70A5BD96}" type="presOf" srcId="{AB0B3B63-2CAE-47D6-BBBD-7D6BE52A8AD2}" destId="{ACD763DA-DE63-415D-A935-6A134424E73D}" srcOrd="0" destOrd="0" presId="urn:microsoft.com/office/officeart/2005/8/layout/hierarchy3"/>
    <dgm:cxn modelId="{1B7DA0B3-7016-493C-A1A3-60E76A9BDA98}" type="presOf" srcId="{15C83F79-44F4-4152-95F0-6071830D2B81}" destId="{018360E7-BA3E-4737-B5B1-B21C72A22D1A}" srcOrd="0" destOrd="0" presId="urn:microsoft.com/office/officeart/2005/8/layout/hierarchy3"/>
    <dgm:cxn modelId="{DB19CC71-38CB-4169-9579-7C3B2F4608CC}" type="presOf" srcId="{CB6086D9-4CFD-49B1-B419-F12DB93F4572}" destId="{ED1B2E69-E2C9-41A2-8D6B-29217B16119F}" srcOrd="0" destOrd="0" presId="urn:microsoft.com/office/officeart/2005/8/layout/hierarchy3"/>
    <dgm:cxn modelId="{CF7074F8-CA23-4C5A-B64F-B1005A436426}" type="presOf" srcId="{BB3D09A6-AE64-4B96-B4FF-2AF5793BE6BF}" destId="{079F2F66-4A8B-4E49-B9B0-D6BCA5586D5E}" srcOrd="0" destOrd="0" presId="urn:microsoft.com/office/officeart/2005/8/layout/hierarchy3"/>
    <dgm:cxn modelId="{B88D7B00-1867-4A71-9FE1-F45C62C3CE7F}" type="presOf" srcId="{1E93A97F-6AAD-4D59-9D24-57B39879530C}" destId="{6EF679AC-03E4-473B-AF71-E3381BA09E3D}" srcOrd="0" destOrd="0" presId="urn:microsoft.com/office/officeart/2005/8/layout/hierarchy3"/>
    <dgm:cxn modelId="{74A17CC7-3505-46B1-9871-433093ED4555}" type="presOf" srcId="{268D7114-8BBE-4686-8126-F02FA7D62011}" destId="{81C05B0B-56D9-4812-B071-E30CE6C6E009}" srcOrd="1" destOrd="0" presId="urn:microsoft.com/office/officeart/2005/8/layout/hierarchy3"/>
    <dgm:cxn modelId="{C68D9E39-7F90-4E7F-AE3B-71FD08CBFFA7}" type="presOf" srcId="{0EA9D7AD-500D-4A89-A0C0-ECC98934E5FA}" destId="{D3DE9AA2-3457-456D-84DF-CD50835D5EB5}" srcOrd="0" destOrd="0" presId="urn:microsoft.com/office/officeart/2005/8/layout/hierarchy3"/>
    <dgm:cxn modelId="{AE1A9B34-E652-4175-9401-029F4233CBBE}" type="presOf" srcId="{14713B7E-FD69-4DD2-BCC5-F728940CB054}" destId="{26C7CC76-0DC4-4DBF-A51A-6CFDD136D0EE}" srcOrd="0" destOrd="0" presId="urn:microsoft.com/office/officeart/2005/8/layout/hierarchy3"/>
    <dgm:cxn modelId="{07A6897F-C7CD-42D9-8BD4-836830439D2D}" type="presOf" srcId="{268D7114-8BBE-4686-8126-F02FA7D62011}" destId="{8A770E11-64A8-435C-84E1-2322F8AE909C}" srcOrd="0" destOrd="0" presId="urn:microsoft.com/office/officeart/2005/8/layout/hierarchy3"/>
    <dgm:cxn modelId="{4DE8057B-E232-43CB-B225-9CF27E8380EA}" type="presOf" srcId="{30BB1DAB-7063-47CD-AB15-F170B6515D22}" destId="{F86AC63D-1A7A-4FC1-8D64-EE346E88AB6B}" srcOrd="0" destOrd="0" presId="urn:microsoft.com/office/officeart/2005/8/layout/hierarchy3"/>
    <dgm:cxn modelId="{FA73BA5A-C4A2-4CAD-806C-CA0DC3890865}" type="presOf" srcId="{1878AAB5-0A2D-4BAE-A3A3-3318D0827D3E}" destId="{2436FFB7-B308-48C1-9D18-545274E450AF}" srcOrd="1" destOrd="0" presId="urn:microsoft.com/office/officeart/2005/8/layout/hierarchy3"/>
    <dgm:cxn modelId="{FC74B9CE-F494-4F74-8ABD-E8C6278EC7F6}" type="presOf" srcId="{C89963B4-A7E3-49BB-B197-DF131A028551}" destId="{9C46B65A-7759-4B69-9D75-81151F95E15C}" srcOrd="0" destOrd="0" presId="urn:microsoft.com/office/officeart/2005/8/layout/hierarchy3"/>
    <dgm:cxn modelId="{76AE9F09-A282-415F-A416-26061CB9C392}" type="presOf" srcId="{2FCB6021-8452-42E0-971D-D4B796788587}" destId="{61F84BB3-E85A-414A-98AB-9979113372CC}" srcOrd="0" destOrd="0" presId="urn:microsoft.com/office/officeart/2005/8/layout/hierarchy3"/>
    <dgm:cxn modelId="{63F91114-357A-42C0-AAE6-EBFB976E6B35}" type="presOf" srcId="{6E4EBCF6-AC87-4207-BE6D-66772F15728D}" destId="{1A96212C-9023-48D5-B996-D8389778B0F4}" srcOrd="0" destOrd="0" presId="urn:microsoft.com/office/officeart/2005/8/layout/hierarchy3"/>
    <dgm:cxn modelId="{AD0FB64D-B666-4B5B-9777-7244120796EE}" srcId="{268D7114-8BBE-4686-8126-F02FA7D62011}" destId="{0EEB9383-954F-47DE-A341-5719ABF6AEF5}" srcOrd="4" destOrd="0" parTransId="{CB6086D9-4CFD-49B1-B419-F12DB93F4572}" sibTransId="{15F59FB0-3E47-4908-8C19-D422991C9733}"/>
    <dgm:cxn modelId="{9F5AFAFA-C529-49A4-A1A6-A7908437D427}" type="presOf" srcId="{6E95E4A0-E3C8-45D5-BE2C-66C4DB8E9612}" destId="{0C4A8B49-CC08-4D60-87BC-D52D92EA839A}" srcOrd="0" destOrd="0" presId="urn:microsoft.com/office/officeart/2005/8/layout/hierarchy3"/>
    <dgm:cxn modelId="{B7B978FA-049F-4B69-9042-82061706FAA1}" srcId="{268D7114-8BBE-4686-8126-F02FA7D62011}" destId="{DD0E86AB-3179-45E7-9734-F00254AFACF5}" srcOrd="3" destOrd="0" parTransId="{2FCB6021-8452-42E0-971D-D4B796788587}" sibTransId="{E44E4508-A1B4-4340-B18B-7C6C8FE45F4B}"/>
    <dgm:cxn modelId="{25468EB0-A431-40A9-ACCD-51548DC2ACD1}" srcId="{268D7114-8BBE-4686-8126-F02FA7D62011}" destId="{30BB1DAB-7063-47CD-AB15-F170B6515D22}" srcOrd="6" destOrd="0" parTransId="{2505A3E2-97EF-4930-98B8-8AAD5F84F2B5}" sibTransId="{3CA45B98-B268-4423-86AD-F311D084BA4B}"/>
    <dgm:cxn modelId="{B456483C-6C81-4F79-9779-04786C7CA4BF}" type="presOf" srcId="{01A2BC93-DABE-4DB0-8925-A86DDC93A36D}" destId="{9415776C-1416-412B-9862-DCD9F5E21650}" srcOrd="0" destOrd="0" presId="urn:microsoft.com/office/officeart/2005/8/layout/hierarchy3"/>
    <dgm:cxn modelId="{445AA079-9118-45A8-A9EE-7DC5D8202369}" type="presOf" srcId="{1878AAB5-0A2D-4BAE-A3A3-3318D0827D3E}" destId="{3F54310F-B954-4E79-B268-1FA9A73B8463}" srcOrd="0" destOrd="0" presId="urn:microsoft.com/office/officeart/2005/8/layout/hierarchy3"/>
    <dgm:cxn modelId="{4910E20E-885E-44C9-93C0-E032674161D6}" srcId="{268D7114-8BBE-4686-8126-F02FA7D62011}" destId="{5BB7A628-D132-42F9-8EF3-9D1C86B33D3F}" srcOrd="2" destOrd="0" parTransId="{5C589210-3004-4688-84B8-D7AF50C41393}" sibTransId="{CC6B8BFB-486B-4C8E-B44A-5534F91FC060}"/>
    <dgm:cxn modelId="{D76AEE8A-882F-4DDA-A1DB-29C877C351F4}" srcId="{1878AAB5-0A2D-4BAE-A3A3-3318D0827D3E}" destId="{618C39C7-05F2-43D3-B8C2-14DC60C8229F}" srcOrd="5" destOrd="0" parTransId="{AB0B3B63-2CAE-47D6-BBBD-7D6BE52A8AD2}" sibTransId="{103D0CF9-DA8D-4338-8297-40AEF8EE7535}"/>
    <dgm:cxn modelId="{919A0AF1-088A-43E0-ADB1-F80AB148D5B8}" type="presOf" srcId="{C1AB6FE1-1BA2-420A-9D5D-7855F40C7710}" destId="{A83D966A-ADF1-4B12-B6C3-A63A01927D03}" srcOrd="0" destOrd="0" presId="urn:microsoft.com/office/officeart/2005/8/layout/hierarchy3"/>
    <dgm:cxn modelId="{66748579-52FE-4C1A-96D6-DC7C52631ADC}" type="presOf" srcId="{0EEB9383-954F-47DE-A341-5719ABF6AEF5}" destId="{F9DC1A0E-C0D2-4AC7-AE88-205C8991F4B0}" srcOrd="0" destOrd="0" presId="urn:microsoft.com/office/officeart/2005/8/layout/hierarchy3"/>
    <dgm:cxn modelId="{211C87A1-1426-486F-BF86-92BD8E4D9663}" type="presOf" srcId="{6A55C285-ACAB-4EE4-AD9F-101FE3ECD180}" destId="{302796FC-ED12-46D6-B126-1F0A323E4701}" srcOrd="0" destOrd="0" presId="urn:microsoft.com/office/officeart/2005/8/layout/hierarchy3"/>
    <dgm:cxn modelId="{B03BA058-9C4D-4BF7-909C-221004EA1770}" type="presOf" srcId="{9C47DE04-AE2B-4B21-9482-8D2D84443388}" destId="{DC8D7877-BDB3-40C3-BE16-4EEE9DA7AF9B}" srcOrd="0" destOrd="0" presId="urn:microsoft.com/office/officeart/2005/8/layout/hierarchy3"/>
    <dgm:cxn modelId="{F0407492-2E20-410A-97A0-0AF1A870A6EC}" type="presOf" srcId="{DD0E86AB-3179-45E7-9734-F00254AFACF5}" destId="{09D32DA6-83EE-424F-B2E3-E96D586CEF5A}" srcOrd="0" destOrd="0" presId="urn:microsoft.com/office/officeart/2005/8/layout/hierarchy3"/>
    <dgm:cxn modelId="{6CD109EE-9CE3-4F63-85D5-26B561342899}" type="presOf" srcId="{4EEDF796-4F0E-4103-AC3D-8EEB17F50260}" destId="{235C80C9-9617-4810-BF83-C772EC2D94B9}" srcOrd="0" destOrd="0" presId="urn:microsoft.com/office/officeart/2005/8/layout/hierarchy3"/>
    <dgm:cxn modelId="{0604F3D1-9857-4F35-A5B6-DEDA52AE1357}" srcId="{6E95E4A0-E3C8-45D5-BE2C-66C4DB8E9612}" destId="{268D7114-8BBE-4686-8126-F02FA7D62011}" srcOrd="0" destOrd="0" parTransId="{8EB127AE-7A2E-47D4-87F1-2395A1E069A1}" sibTransId="{51DC9C17-FD82-43F7-93A5-C42B2C5E9C12}"/>
    <dgm:cxn modelId="{4D36F1F4-9B01-4A62-A763-47D8C93F5E2A}" type="presOf" srcId="{ACB9E7E3-BD03-47FC-A6D6-905FA8ECFA5C}" destId="{8783AEEE-5094-4AE7-99D0-BD2FB916D29E}" srcOrd="0" destOrd="0" presId="urn:microsoft.com/office/officeart/2005/8/layout/hierarchy3"/>
    <dgm:cxn modelId="{7C463719-1539-443F-9B57-89B48B7AFE41}" srcId="{1878AAB5-0A2D-4BAE-A3A3-3318D0827D3E}" destId="{ACB9E7E3-BD03-47FC-A6D6-905FA8ECFA5C}" srcOrd="3" destOrd="0" parTransId="{6C905024-02B0-4131-B89A-375760378CFD}" sibTransId="{F5695B18-F07E-412E-964D-0139F0B53AD4}"/>
    <dgm:cxn modelId="{01FC7B4A-FE6F-434D-9E99-99A8C61A37CB}" type="presOf" srcId="{4E2E76BA-D412-4D2F-BE32-7A6B79EE784E}" destId="{C4F02F53-C200-4058-A45D-5184C74CCDEE}" srcOrd="0" destOrd="0" presId="urn:microsoft.com/office/officeart/2005/8/layout/hierarchy3"/>
    <dgm:cxn modelId="{FD41D549-C290-4068-8BA2-2A6881189A4F}" type="presOf" srcId="{9B6F6911-20EA-4B0B-9ECB-8771630387E8}" destId="{29156F74-DCA4-4C1E-A7C5-1F91B2FC5F94}" srcOrd="0" destOrd="0" presId="urn:microsoft.com/office/officeart/2005/8/layout/hierarchy3"/>
    <dgm:cxn modelId="{9C5CFCEA-3E8D-4200-99A5-58FC6716DC0A}" type="presOf" srcId="{F096261B-018B-4835-862C-C81F1CF26F29}" destId="{DAED7551-BC1D-409C-B3D2-C78CC3631E33}" srcOrd="0" destOrd="0" presId="urn:microsoft.com/office/officeart/2005/8/layout/hierarchy3"/>
    <dgm:cxn modelId="{2E6AF3E6-3D10-4B96-9F58-B9E4047237F4}" srcId="{268D7114-8BBE-4686-8126-F02FA7D62011}" destId="{14713B7E-FD69-4DD2-BCC5-F728940CB054}" srcOrd="0" destOrd="0" parTransId="{9B6F6911-20EA-4B0B-9ECB-8771630387E8}" sibTransId="{69770754-152F-43BE-990A-6A25E4101A8D}"/>
    <dgm:cxn modelId="{FFD32F0E-B54B-44D0-9583-FAEA5DA2BAFE}" type="presOf" srcId="{618C39C7-05F2-43D3-B8C2-14DC60C8229F}" destId="{90F79746-D31B-400B-8E61-95F6309562E7}" srcOrd="0" destOrd="0" presId="urn:microsoft.com/office/officeart/2005/8/layout/hierarchy3"/>
    <dgm:cxn modelId="{88D2E1B5-E6B0-4257-A525-6D026D569EAF}" srcId="{1878AAB5-0A2D-4BAE-A3A3-3318D0827D3E}" destId="{4E2E76BA-D412-4D2F-BE32-7A6B79EE784E}" srcOrd="6" destOrd="0" parTransId="{6A55C285-ACAB-4EE4-AD9F-101FE3ECD180}" sibTransId="{656DA310-90C9-4350-A638-B1E77782432F}"/>
    <dgm:cxn modelId="{2A863918-E1E5-4934-A0CE-00C5CF94BCB0}" srcId="{1878AAB5-0A2D-4BAE-A3A3-3318D0827D3E}" destId="{9C47DE04-AE2B-4B21-9482-8D2D84443388}" srcOrd="0" destOrd="0" parTransId="{538B0986-1F7A-460F-B571-914139B7BF79}" sibTransId="{60EE2224-F7B6-4E09-9ECD-B9CB750AA6BB}"/>
    <dgm:cxn modelId="{67F01752-1417-49B0-9659-971A7E347062}" type="presParOf" srcId="{0C4A8B49-CC08-4D60-87BC-D52D92EA839A}" destId="{59F61BED-00F8-40BD-8536-9B423B4EAA2A}" srcOrd="0" destOrd="0" presId="urn:microsoft.com/office/officeart/2005/8/layout/hierarchy3"/>
    <dgm:cxn modelId="{0DA8F580-DACD-4A79-BE53-1CD8A0247164}" type="presParOf" srcId="{59F61BED-00F8-40BD-8536-9B423B4EAA2A}" destId="{6675FD50-27FF-44C7-8494-38435C70AAEB}" srcOrd="0" destOrd="0" presId="urn:microsoft.com/office/officeart/2005/8/layout/hierarchy3"/>
    <dgm:cxn modelId="{26AA4574-37E8-4919-BB59-BE70963BCA75}" type="presParOf" srcId="{6675FD50-27FF-44C7-8494-38435C70AAEB}" destId="{8A770E11-64A8-435C-84E1-2322F8AE909C}" srcOrd="0" destOrd="0" presId="urn:microsoft.com/office/officeart/2005/8/layout/hierarchy3"/>
    <dgm:cxn modelId="{72A16936-8784-4E13-BBF6-5AB0AEE52A71}" type="presParOf" srcId="{6675FD50-27FF-44C7-8494-38435C70AAEB}" destId="{81C05B0B-56D9-4812-B071-E30CE6C6E009}" srcOrd="1" destOrd="0" presId="urn:microsoft.com/office/officeart/2005/8/layout/hierarchy3"/>
    <dgm:cxn modelId="{0F47815F-D66A-41EF-9C25-F56554FB2DCE}" type="presParOf" srcId="{59F61BED-00F8-40BD-8536-9B423B4EAA2A}" destId="{99643BB4-5ED0-41CE-A471-98E25EEA61EB}" srcOrd="1" destOrd="0" presId="urn:microsoft.com/office/officeart/2005/8/layout/hierarchy3"/>
    <dgm:cxn modelId="{863D9A83-EB01-462C-8B9A-0339BE3AA554}" type="presParOf" srcId="{99643BB4-5ED0-41CE-A471-98E25EEA61EB}" destId="{29156F74-DCA4-4C1E-A7C5-1F91B2FC5F94}" srcOrd="0" destOrd="0" presId="urn:microsoft.com/office/officeart/2005/8/layout/hierarchy3"/>
    <dgm:cxn modelId="{0FAA9FCE-2570-4E6C-AAFB-ADC75C6A6BAA}" type="presParOf" srcId="{99643BB4-5ED0-41CE-A471-98E25EEA61EB}" destId="{26C7CC76-0DC4-4DBF-A51A-6CFDD136D0EE}" srcOrd="1" destOrd="0" presId="urn:microsoft.com/office/officeart/2005/8/layout/hierarchy3"/>
    <dgm:cxn modelId="{D64CEB3B-3FA1-4587-90E7-29D83E24B73D}" type="presParOf" srcId="{99643BB4-5ED0-41CE-A471-98E25EEA61EB}" destId="{DAED7551-BC1D-409C-B3D2-C78CC3631E33}" srcOrd="2" destOrd="0" presId="urn:microsoft.com/office/officeart/2005/8/layout/hierarchy3"/>
    <dgm:cxn modelId="{D53CD405-2FCD-4265-BB88-87D7E9446F71}" type="presParOf" srcId="{99643BB4-5ED0-41CE-A471-98E25EEA61EB}" destId="{9415776C-1416-412B-9862-DCD9F5E21650}" srcOrd="3" destOrd="0" presId="urn:microsoft.com/office/officeart/2005/8/layout/hierarchy3"/>
    <dgm:cxn modelId="{AC3A3C44-E0EE-4DBC-AE5C-FD9675C6BE9D}" type="presParOf" srcId="{99643BB4-5ED0-41CE-A471-98E25EEA61EB}" destId="{C83869C5-DF21-4F0B-AAA4-83ECFF080208}" srcOrd="4" destOrd="0" presId="urn:microsoft.com/office/officeart/2005/8/layout/hierarchy3"/>
    <dgm:cxn modelId="{BDA13156-3D17-4CB9-8C62-99DB82B479DF}" type="presParOf" srcId="{99643BB4-5ED0-41CE-A471-98E25EEA61EB}" destId="{5BEA46C6-6BA4-4C78-9852-06E14B1DF106}" srcOrd="5" destOrd="0" presId="urn:microsoft.com/office/officeart/2005/8/layout/hierarchy3"/>
    <dgm:cxn modelId="{41409D70-7F93-4679-95CD-414FF46D6D30}" type="presParOf" srcId="{99643BB4-5ED0-41CE-A471-98E25EEA61EB}" destId="{61F84BB3-E85A-414A-98AB-9979113372CC}" srcOrd="6" destOrd="0" presId="urn:microsoft.com/office/officeart/2005/8/layout/hierarchy3"/>
    <dgm:cxn modelId="{F2C5CAD3-04C5-48F9-AFF2-70579F6B3946}" type="presParOf" srcId="{99643BB4-5ED0-41CE-A471-98E25EEA61EB}" destId="{09D32DA6-83EE-424F-B2E3-E96D586CEF5A}" srcOrd="7" destOrd="0" presId="urn:microsoft.com/office/officeart/2005/8/layout/hierarchy3"/>
    <dgm:cxn modelId="{367C58A6-147C-43DF-92EA-8D8B9D0346F5}" type="presParOf" srcId="{99643BB4-5ED0-41CE-A471-98E25EEA61EB}" destId="{ED1B2E69-E2C9-41A2-8D6B-29217B16119F}" srcOrd="8" destOrd="0" presId="urn:microsoft.com/office/officeart/2005/8/layout/hierarchy3"/>
    <dgm:cxn modelId="{6D5A2B3E-5785-40A2-AFB3-B82489E2BEC7}" type="presParOf" srcId="{99643BB4-5ED0-41CE-A471-98E25EEA61EB}" destId="{F9DC1A0E-C0D2-4AC7-AE88-205C8991F4B0}" srcOrd="9" destOrd="0" presId="urn:microsoft.com/office/officeart/2005/8/layout/hierarchy3"/>
    <dgm:cxn modelId="{BE764970-6787-4331-8058-8690328298D4}" type="presParOf" srcId="{99643BB4-5ED0-41CE-A471-98E25EEA61EB}" destId="{6EF679AC-03E4-473B-AF71-E3381BA09E3D}" srcOrd="10" destOrd="0" presId="urn:microsoft.com/office/officeart/2005/8/layout/hierarchy3"/>
    <dgm:cxn modelId="{14676BAF-C45D-44F6-BF1C-B8D0BF8C5A0B}" type="presParOf" srcId="{99643BB4-5ED0-41CE-A471-98E25EEA61EB}" destId="{1A96212C-9023-48D5-B996-D8389778B0F4}" srcOrd="11" destOrd="0" presId="urn:microsoft.com/office/officeart/2005/8/layout/hierarchy3"/>
    <dgm:cxn modelId="{20A2FFB2-B756-48D6-98F8-5C8D6CE3F1C8}" type="presParOf" srcId="{99643BB4-5ED0-41CE-A471-98E25EEA61EB}" destId="{CD8648B1-2259-476E-A79D-CADE4C57F6E6}" srcOrd="12" destOrd="0" presId="urn:microsoft.com/office/officeart/2005/8/layout/hierarchy3"/>
    <dgm:cxn modelId="{3329F4FC-0072-4CA2-AAA7-57410A262935}" type="presParOf" srcId="{99643BB4-5ED0-41CE-A471-98E25EEA61EB}" destId="{F86AC63D-1A7A-4FC1-8D64-EE346E88AB6B}" srcOrd="13" destOrd="0" presId="urn:microsoft.com/office/officeart/2005/8/layout/hierarchy3"/>
    <dgm:cxn modelId="{7464F06F-9D03-4B42-8CCA-C8C83577FD5F}" type="presParOf" srcId="{0C4A8B49-CC08-4D60-87BC-D52D92EA839A}" destId="{AA8B8708-3EFC-4231-A059-FC5F8DFFFD10}" srcOrd="1" destOrd="0" presId="urn:microsoft.com/office/officeart/2005/8/layout/hierarchy3"/>
    <dgm:cxn modelId="{85CF1431-8B66-4FA3-B937-10D1DBFF3A0F}" type="presParOf" srcId="{AA8B8708-3EFC-4231-A059-FC5F8DFFFD10}" destId="{E9BC889D-F282-4CCD-8AFF-AF5D111329C4}" srcOrd="0" destOrd="0" presId="urn:microsoft.com/office/officeart/2005/8/layout/hierarchy3"/>
    <dgm:cxn modelId="{37311FFE-C369-4EFD-88B1-452838AF8E55}" type="presParOf" srcId="{E9BC889D-F282-4CCD-8AFF-AF5D111329C4}" destId="{3F54310F-B954-4E79-B268-1FA9A73B8463}" srcOrd="0" destOrd="0" presId="urn:microsoft.com/office/officeart/2005/8/layout/hierarchy3"/>
    <dgm:cxn modelId="{C1CDE464-703E-4E5C-9948-18D2D53E749B}" type="presParOf" srcId="{E9BC889D-F282-4CCD-8AFF-AF5D111329C4}" destId="{2436FFB7-B308-48C1-9D18-545274E450AF}" srcOrd="1" destOrd="0" presId="urn:microsoft.com/office/officeart/2005/8/layout/hierarchy3"/>
    <dgm:cxn modelId="{286CF143-909A-4491-A5DD-A84741C73943}" type="presParOf" srcId="{AA8B8708-3EFC-4231-A059-FC5F8DFFFD10}" destId="{D37CC779-EDE8-4E48-BF3C-D275FDDA01E9}" srcOrd="1" destOrd="0" presId="urn:microsoft.com/office/officeart/2005/8/layout/hierarchy3"/>
    <dgm:cxn modelId="{1F0C51EA-4CBE-4E08-B715-B24F5661913D}" type="presParOf" srcId="{D37CC779-EDE8-4E48-BF3C-D275FDDA01E9}" destId="{5C441222-008C-4D9E-A7A6-0824FA4F21A8}" srcOrd="0" destOrd="0" presId="urn:microsoft.com/office/officeart/2005/8/layout/hierarchy3"/>
    <dgm:cxn modelId="{608020F7-173C-484A-A038-3C0428DBC495}" type="presParOf" srcId="{D37CC779-EDE8-4E48-BF3C-D275FDDA01E9}" destId="{DC8D7877-BDB3-40C3-BE16-4EEE9DA7AF9B}" srcOrd="1" destOrd="0" presId="urn:microsoft.com/office/officeart/2005/8/layout/hierarchy3"/>
    <dgm:cxn modelId="{D740AD42-1B77-4410-B9F5-75B0374F632E}" type="presParOf" srcId="{D37CC779-EDE8-4E48-BF3C-D275FDDA01E9}" destId="{235C80C9-9617-4810-BF83-C772EC2D94B9}" srcOrd="2" destOrd="0" presId="urn:microsoft.com/office/officeart/2005/8/layout/hierarchy3"/>
    <dgm:cxn modelId="{99CFE6A9-9CC2-40CE-ACD4-130C8BC058A1}" type="presParOf" srcId="{D37CC779-EDE8-4E48-BF3C-D275FDDA01E9}" destId="{079F2F66-4A8B-4E49-B9B0-D6BCA5586D5E}" srcOrd="3" destOrd="0" presId="urn:microsoft.com/office/officeart/2005/8/layout/hierarchy3"/>
    <dgm:cxn modelId="{18B1C187-2E82-42F6-AD7D-3D5E3BA3BF87}" type="presParOf" srcId="{D37CC779-EDE8-4E48-BF3C-D275FDDA01E9}" destId="{D3DE9AA2-3457-456D-84DF-CD50835D5EB5}" srcOrd="4" destOrd="0" presId="urn:microsoft.com/office/officeart/2005/8/layout/hierarchy3"/>
    <dgm:cxn modelId="{F5C03162-D173-494B-A83D-11E0621694F3}" type="presParOf" srcId="{D37CC779-EDE8-4E48-BF3C-D275FDDA01E9}" destId="{018360E7-BA3E-4737-B5B1-B21C72A22D1A}" srcOrd="5" destOrd="0" presId="urn:microsoft.com/office/officeart/2005/8/layout/hierarchy3"/>
    <dgm:cxn modelId="{CA788AEE-C2F4-4BD2-B3EA-A857DE9CE767}" type="presParOf" srcId="{D37CC779-EDE8-4E48-BF3C-D275FDDA01E9}" destId="{9C34DD28-920C-4ADE-A044-7518732425C9}" srcOrd="6" destOrd="0" presId="urn:microsoft.com/office/officeart/2005/8/layout/hierarchy3"/>
    <dgm:cxn modelId="{26BC0739-5D08-425F-8276-9AF8C1FFDA5F}" type="presParOf" srcId="{D37CC779-EDE8-4E48-BF3C-D275FDDA01E9}" destId="{8783AEEE-5094-4AE7-99D0-BD2FB916D29E}" srcOrd="7" destOrd="0" presId="urn:microsoft.com/office/officeart/2005/8/layout/hierarchy3"/>
    <dgm:cxn modelId="{5BC40AE3-6C0C-43C4-96DA-9DF3D6F67AA2}" type="presParOf" srcId="{D37CC779-EDE8-4E48-BF3C-D275FDDA01E9}" destId="{9C46B65A-7759-4B69-9D75-81151F95E15C}" srcOrd="8" destOrd="0" presId="urn:microsoft.com/office/officeart/2005/8/layout/hierarchy3"/>
    <dgm:cxn modelId="{E37F1251-4D6D-419E-9781-7F2541AE3DBC}" type="presParOf" srcId="{D37CC779-EDE8-4E48-BF3C-D275FDDA01E9}" destId="{A83D966A-ADF1-4B12-B6C3-A63A01927D03}" srcOrd="9" destOrd="0" presId="urn:microsoft.com/office/officeart/2005/8/layout/hierarchy3"/>
    <dgm:cxn modelId="{EA4C7625-A1A4-43AC-A365-A436D6919479}" type="presParOf" srcId="{D37CC779-EDE8-4E48-BF3C-D275FDDA01E9}" destId="{ACD763DA-DE63-415D-A935-6A134424E73D}" srcOrd="10" destOrd="0" presId="urn:microsoft.com/office/officeart/2005/8/layout/hierarchy3"/>
    <dgm:cxn modelId="{1681F36E-6712-49D8-9E97-BD71824C8796}" type="presParOf" srcId="{D37CC779-EDE8-4E48-BF3C-D275FDDA01E9}" destId="{90F79746-D31B-400B-8E61-95F6309562E7}" srcOrd="11" destOrd="0" presId="urn:microsoft.com/office/officeart/2005/8/layout/hierarchy3"/>
    <dgm:cxn modelId="{4D1C1BE2-74D7-4D6C-85A7-3A90FE661496}" type="presParOf" srcId="{D37CC779-EDE8-4E48-BF3C-D275FDDA01E9}" destId="{302796FC-ED12-46D6-B126-1F0A323E4701}" srcOrd="12" destOrd="0" presId="urn:microsoft.com/office/officeart/2005/8/layout/hierarchy3"/>
    <dgm:cxn modelId="{9818D347-E667-4766-9580-AEE43E19A446}" type="presParOf" srcId="{D37CC779-EDE8-4E48-BF3C-D275FDDA01E9}" destId="{C4F02F53-C200-4058-A45D-5184C74CCDEE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10D80-FF74-4BCE-9656-B0F743F2745E}">
      <dsp:nvSpPr>
        <dsp:cNvPr id="0" name=""/>
        <dsp:cNvSpPr/>
      </dsp:nvSpPr>
      <dsp:spPr>
        <a:xfrm>
          <a:off x="3466703" y="430"/>
          <a:ext cx="1194593" cy="5972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gency FB" pitchFamily="34" charset="0"/>
            </a:rPr>
            <a:t> Verb ‘to be’</a:t>
          </a:r>
          <a:endParaRPr lang="en-US" sz="1400" kern="1200" dirty="0">
            <a:latin typeface="Agency FB" pitchFamily="34" charset="0"/>
          </a:endParaRPr>
        </a:p>
      </dsp:txBody>
      <dsp:txXfrm>
        <a:off x="3484197" y="17924"/>
        <a:ext cx="1159605" cy="562308"/>
      </dsp:txXfrm>
    </dsp:sp>
    <dsp:sp modelId="{AFB1E93D-EE22-4353-B339-D1673571CE69}">
      <dsp:nvSpPr>
        <dsp:cNvPr id="0" name=""/>
        <dsp:cNvSpPr/>
      </dsp:nvSpPr>
      <dsp:spPr>
        <a:xfrm>
          <a:off x="3586162" y="597727"/>
          <a:ext cx="119459" cy="447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7972"/>
              </a:lnTo>
              <a:lnTo>
                <a:pt x="119459" y="447972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0E97DE-707F-4D13-8A22-6D32D4CE62F9}">
      <dsp:nvSpPr>
        <dsp:cNvPr id="0" name=""/>
        <dsp:cNvSpPr/>
      </dsp:nvSpPr>
      <dsp:spPr>
        <a:xfrm>
          <a:off x="3705621" y="747051"/>
          <a:ext cx="955675" cy="59729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I am</a:t>
          </a:r>
          <a:endParaRPr lang="en-US" sz="1800" kern="1200" dirty="0">
            <a:latin typeface="Agency FB" pitchFamily="34" charset="0"/>
          </a:endParaRPr>
        </a:p>
      </dsp:txBody>
      <dsp:txXfrm>
        <a:off x="3723115" y="764545"/>
        <a:ext cx="920687" cy="562308"/>
      </dsp:txXfrm>
    </dsp:sp>
    <dsp:sp modelId="{F0906C1D-C2F1-453A-BFBD-2224BC324727}">
      <dsp:nvSpPr>
        <dsp:cNvPr id="0" name=""/>
        <dsp:cNvSpPr/>
      </dsp:nvSpPr>
      <dsp:spPr>
        <a:xfrm>
          <a:off x="3586162" y="597727"/>
          <a:ext cx="119459" cy="1194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593"/>
              </a:lnTo>
              <a:lnTo>
                <a:pt x="119459" y="1194593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7452E4-289C-43CE-85ED-6336422E1D14}">
      <dsp:nvSpPr>
        <dsp:cNvPr id="0" name=""/>
        <dsp:cNvSpPr/>
      </dsp:nvSpPr>
      <dsp:spPr>
        <a:xfrm>
          <a:off x="3705621" y="1493672"/>
          <a:ext cx="955675" cy="59729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you are</a:t>
          </a:r>
          <a:endParaRPr lang="en-US" sz="1800" kern="1200" dirty="0">
            <a:latin typeface="Agency FB" pitchFamily="34" charset="0"/>
          </a:endParaRPr>
        </a:p>
      </dsp:txBody>
      <dsp:txXfrm>
        <a:off x="3723115" y="1511166"/>
        <a:ext cx="920687" cy="562308"/>
      </dsp:txXfrm>
    </dsp:sp>
    <dsp:sp modelId="{58841954-5509-488A-9573-2C620B34DA68}">
      <dsp:nvSpPr>
        <dsp:cNvPr id="0" name=""/>
        <dsp:cNvSpPr/>
      </dsp:nvSpPr>
      <dsp:spPr>
        <a:xfrm>
          <a:off x="3586162" y="597727"/>
          <a:ext cx="119459" cy="19412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1214"/>
              </a:lnTo>
              <a:lnTo>
                <a:pt x="119459" y="1941214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D50EE9-3173-4290-B618-774B2E6208A0}">
      <dsp:nvSpPr>
        <dsp:cNvPr id="0" name=""/>
        <dsp:cNvSpPr/>
      </dsp:nvSpPr>
      <dsp:spPr>
        <a:xfrm>
          <a:off x="3705621" y="2240294"/>
          <a:ext cx="955675" cy="59729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he is</a:t>
          </a:r>
          <a:endParaRPr lang="en-US" sz="1800" kern="1200" dirty="0">
            <a:latin typeface="Agency FB" pitchFamily="34" charset="0"/>
          </a:endParaRPr>
        </a:p>
      </dsp:txBody>
      <dsp:txXfrm>
        <a:off x="3723115" y="2257788"/>
        <a:ext cx="920687" cy="562308"/>
      </dsp:txXfrm>
    </dsp:sp>
    <dsp:sp modelId="{420A13AB-41CE-489D-B64A-BE9156DD4E03}">
      <dsp:nvSpPr>
        <dsp:cNvPr id="0" name=""/>
        <dsp:cNvSpPr/>
      </dsp:nvSpPr>
      <dsp:spPr>
        <a:xfrm>
          <a:off x="3586162" y="597727"/>
          <a:ext cx="119459" cy="2687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7835"/>
              </a:lnTo>
              <a:lnTo>
                <a:pt x="119459" y="2687835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47DFD-9075-4A8D-83CF-8A5B02202AB9}">
      <dsp:nvSpPr>
        <dsp:cNvPr id="0" name=""/>
        <dsp:cNvSpPr/>
      </dsp:nvSpPr>
      <dsp:spPr>
        <a:xfrm>
          <a:off x="3705621" y="2986915"/>
          <a:ext cx="955675" cy="59729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she is</a:t>
          </a:r>
          <a:endParaRPr lang="en-US" sz="1800" kern="1200" dirty="0">
            <a:latin typeface="Agency FB" pitchFamily="34" charset="0"/>
          </a:endParaRPr>
        </a:p>
      </dsp:txBody>
      <dsp:txXfrm>
        <a:off x="3723115" y="3004409"/>
        <a:ext cx="920687" cy="562308"/>
      </dsp:txXfrm>
    </dsp:sp>
    <dsp:sp modelId="{2DBF1F24-F581-4061-8437-81E4EF2B09BB}">
      <dsp:nvSpPr>
        <dsp:cNvPr id="0" name=""/>
        <dsp:cNvSpPr/>
      </dsp:nvSpPr>
      <dsp:spPr>
        <a:xfrm>
          <a:off x="3586162" y="597727"/>
          <a:ext cx="119459" cy="3434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4457"/>
              </a:lnTo>
              <a:lnTo>
                <a:pt x="119459" y="3434457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3E287-A6BF-4BE8-BF83-0C995946D3D3}">
      <dsp:nvSpPr>
        <dsp:cNvPr id="0" name=""/>
        <dsp:cNvSpPr/>
      </dsp:nvSpPr>
      <dsp:spPr>
        <a:xfrm>
          <a:off x="3705621" y="3733536"/>
          <a:ext cx="955675" cy="59729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it is</a:t>
          </a:r>
          <a:endParaRPr lang="en-US" sz="1800" kern="1200" dirty="0">
            <a:latin typeface="Agency FB" pitchFamily="34" charset="0"/>
          </a:endParaRPr>
        </a:p>
      </dsp:txBody>
      <dsp:txXfrm>
        <a:off x="3723115" y="3751030"/>
        <a:ext cx="920687" cy="562308"/>
      </dsp:txXfrm>
    </dsp:sp>
    <dsp:sp modelId="{0EA8B943-F739-4A94-B3F8-C1070C9CEA1D}">
      <dsp:nvSpPr>
        <dsp:cNvPr id="0" name=""/>
        <dsp:cNvSpPr/>
      </dsp:nvSpPr>
      <dsp:spPr>
        <a:xfrm>
          <a:off x="3586162" y="597727"/>
          <a:ext cx="119459" cy="4181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1078"/>
              </a:lnTo>
              <a:lnTo>
                <a:pt x="119459" y="4181078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87664-F830-4DD8-B7B9-F4266726A4F3}">
      <dsp:nvSpPr>
        <dsp:cNvPr id="0" name=""/>
        <dsp:cNvSpPr/>
      </dsp:nvSpPr>
      <dsp:spPr>
        <a:xfrm>
          <a:off x="3705621" y="4480157"/>
          <a:ext cx="955675" cy="59729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we are</a:t>
          </a:r>
          <a:endParaRPr lang="en-US" sz="1800" kern="1200" dirty="0">
            <a:latin typeface="Agency FB" pitchFamily="34" charset="0"/>
          </a:endParaRPr>
        </a:p>
      </dsp:txBody>
      <dsp:txXfrm>
        <a:off x="3723115" y="4497651"/>
        <a:ext cx="920687" cy="562308"/>
      </dsp:txXfrm>
    </dsp:sp>
    <dsp:sp modelId="{8F860DE9-4B93-4E65-A470-0010F9CF919B}">
      <dsp:nvSpPr>
        <dsp:cNvPr id="0" name=""/>
        <dsp:cNvSpPr/>
      </dsp:nvSpPr>
      <dsp:spPr>
        <a:xfrm>
          <a:off x="3586162" y="597727"/>
          <a:ext cx="119459" cy="4927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27699"/>
              </a:lnTo>
              <a:lnTo>
                <a:pt x="119459" y="4927699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AF095-A9EA-4822-A7D6-B44A9B8CE8E2}">
      <dsp:nvSpPr>
        <dsp:cNvPr id="0" name=""/>
        <dsp:cNvSpPr/>
      </dsp:nvSpPr>
      <dsp:spPr>
        <a:xfrm>
          <a:off x="3705621" y="5226778"/>
          <a:ext cx="955675" cy="59729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they are</a:t>
          </a:r>
          <a:endParaRPr lang="en-US" sz="1800" kern="1200" dirty="0">
            <a:latin typeface="Agency FB" pitchFamily="34" charset="0"/>
          </a:endParaRPr>
        </a:p>
      </dsp:txBody>
      <dsp:txXfrm>
        <a:off x="3723115" y="5244272"/>
        <a:ext cx="920687" cy="56230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10D80-FF74-4BCE-9656-B0F743F2745E}">
      <dsp:nvSpPr>
        <dsp:cNvPr id="0" name=""/>
        <dsp:cNvSpPr/>
      </dsp:nvSpPr>
      <dsp:spPr>
        <a:xfrm>
          <a:off x="3466703" y="430"/>
          <a:ext cx="1194593" cy="5972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Agency FB" pitchFamily="34" charset="0"/>
            </a:rPr>
            <a:t>no</a:t>
          </a:r>
          <a:endParaRPr lang="en-US" sz="3600" kern="1200" dirty="0">
            <a:latin typeface="Agency FB" pitchFamily="34" charset="0"/>
          </a:endParaRPr>
        </a:p>
      </dsp:txBody>
      <dsp:txXfrm>
        <a:off x="3484197" y="17924"/>
        <a:ext cx="1159605" cy="562308"/>
      </dsp:txXfrm>
    </dsp:sp>
    <dsp:sp modelId="{AFB1E93D-EE22-4353-B339-D1673571CE69}">
      <dsp:nvSpPr>
        <dsp:cNvPr id="0" name=""/>
        <dsp:cNvSpPr/>
      </dsp:nvSpPr>
      <dsp:spPr>
        <a:xfrm>
          <a:off x="3586162" y="597727"/>
          <a:ext cx="119459" cy="447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7972"/>
              </a:lnTo>
              <a:lnTo>
                <a:pt x="119459" y="447972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0E97DE-707F-4D13-8A22-6D32D4CE62F9}">
      <dsp:nvSpPr>
        <dsp:cNvPr id="0" name=""/>
        <dsp:cNvSpPr/>
      </dsp:nvSpPr>
      <dsp:spPr>
        <a:xfrm>
          <a:off x="3705621" y="747051"/>
          <a:ext cx="955675" cy="59729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I am not</a:t>
          </a:r>
          <a:endParaRPr lang="en-US" sz="1800" kern="1200" dirty="0">
            <a:latin typeface="Agency FB" pitchFamily="34" charset="0"/>
          </a:endParaRPr>
        </a:p>
      </dsp:txBody>
      <dsp:txXfrm>
        <a:off x="3723115" y="764545"/>
        <a:ext cx="920687" cy="562308"/>
      </dsp:txXfrm>
    </dsp:sp>
    <dsp:sp modelId="{F0906C1D-C2F1-453A-BFBD-2224BC324727}">
      <dsp:nvSpPr>
        <dsp:cNvPr id="0" name=""/>
        <dsp:cNvSpPr/>
      </dsp:nvSpPr>
      <dsp:spPr>
        <a:xfrm>
          <a:off x="3586162" y="597727"/>
          <a:ext cx="119459" cy="1194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593"/>
              </a:lnTo>
              <a:lnTo>
                <a:pt x="119459" y="1194593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7452E4-289C-43CE-85ED-6336422E1D14}">
      <dsp:nvSpPr>
        <dsp:cNvPr id="0" name=""/>
        <dsp:cNvSpPr/>
      </dsp:nvSpPr>
      <dsp:spPr>
        <a:xfrm>
          <a:off x="3705621" y="1493672"/>
          <a:ext cx="955675" cy="59729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you are not</a:t>
          </a:r>
          <a:endParaRPr lang="en-US" sz="1800" kern="1200" dirty="0">
            <a:latin typeface="Agency FB" pitchFamily="34" charset="0"/>
          </a:endParaRPr>
        </a:p>
      </dsp:txBody>
      <dsp:txXfrm>
        <a:off x="3723115" y="1511166"/>
        <a:ext cx="920687" cy="562308"/>
      </dsp:txXfrm>
    </dsp:sp>
    <dsp:sp modelId="{58841954-5509-488A-9573-2C620B34DA68}">
      <dsp:nvSpPr>
        <dsp:cNvPr id="0" name=""/>
        <dsp:cNvSpPr/>
      </dsp:nvSpPr>
      <dsp:spPr>
        <a:xfrm>
          <a:off x="3586162" y="597727"/>
          <a:ext cx="119459" cy="19412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1214"/>
              </a:lnTo>
              <a:lnTo>
                <a:pt x="119459" y="1941214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D50EE9-3173-4290-B618-774B2E6208A0}">
      <dsp:nvSpPr>
        <dsp:cNvPr id="0" name=""/>
        <dsp:cNvSpPr/>
      </dsp:nvSpPr>
      <dsp:spPr>
        <a:xfrm>
          <a:off x="3705621" y="2240294"/>
          <a:ext cx="955675" cy="59729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he is not</a:t>
          </a:r>
          <a:endParaRPr lang="en-US" sz="1800" kern="1200" dirty="0">
            <a:latin typeface="Agency FB" pitchFamily="34" charset="0"/>
          </a:endParaRPr>
        </a:p>
      </dsp:txBody>
      <dsp:txXfrm>
        <a:off x="3723115" y="2257788"/>
        <a:ext cx="920687" cy="562308"/>
      </dsp:txXfrm>
    </dsp:sp>
    <dsp:sp modelId="{420A13AB-41CE-489D-B64A-BE9156DD4E03}">
      <dsp:nvSpPr>
        <dsp:cNvPr id="0" name=""/>
        <dsp:cNvSpPr/>
      </dsp:nvSpPr>
      <dsp:spPr>
        <a:xfrm>
          <a:off x="3586162" y="597727"/>
          <a:ext cx="119459" cy="2687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7835"/>
              </a:lnTo>
              <a:lnTo>
                <a:pt x="119459" y="2687835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47DFD-9075-4A8D-83CF-8A5B02202AB9}">
      <dsp:nvSpPr>
        <dsp:cNvPr id="0" name=""/>
        <dsp:cNvSpPr/>
      </dsp:nvSpPr>
      <dsp:spPr>
        <a:xfrm>
          <a:off x="3705621" y="2986915"/>
          <a:ext cx="955675" cy="59729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she is not</a:t>
          </a:r>
          <a:endParaRPr lang="en-US" sz="1800" kern="1200" dirty="0">
            <a:latin typeface="Agency FB" pitchFamily="34" charset="0"/>
          </a:endParaRPr>
        </a:p>
      </dsp:txBody>
      <dsp:txXfrm>
        <a:off x="3723115" y="3004409"/>
        <a:ext cx="920687" cy="562308"/>
      </dsp:txXfrm>
    </dsp:sp>
    <dsp:sp modelId="{2DBF1F24-F581-4061-8437-81E4EF2B09BB}">
      <dsp:nvSpPr>
        <dsp:cNvPr id="0" name=""/>
        <dsp:cNvSpPr/>
      </dsp:nvSpPr>
      <dsp:spPr>
        <a:xfrm>
          <a:off x="3586162" y="597727"/>
          <a:ext cx="119459" cy="3434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4457"/>
              </a:lnTo>
              <a:lnTo>
                <a:pt x="119459" y="3434457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3E287-A6BF-4BE8-BF83-0C995946D3D3}">
      <dsp:nvSpPr>
        <dsp:cNvPr id="0" name=""/>
        <dsp:cNvSpPr/>
      </dsp:nvSpPr>
      <dsp:spPr>
        <a:xfrm>
          <a:off x="3705621" y="3733536"/>
          <a:ext cx="955675" cy="59729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it is not</a:t>
          </a:r>
          <a:endParaRPr lang="en-US" sz="1800" kern="1200" dirty="0">
            <a:latin typeface="Agency FB" pitchFamily="34" charset="0"/>
          </a:endParaRPr>
        </a:p>
      </dsp:txBody>
      <dsp:txXfrm>
        <a:off x="3723115" y="3751030"/>
        <a:ext cx="920687" cy="562308"/>
      </dsp:txXfrm>
    </dsp:sp>
    <dsp:sp modelId="{0EA8B943-F739-4A94-B3F8-C1070C9CEA1D}">
      <dsp:nvSpPr>
        <dsp:cNvPr id="0" name=""/>
        <dsp:cNvSpPr/>
      </dsp:nvSpPr>
      <dsp:spPr>
        <a:xfrm>
          <a:off x="3586162" y="597727"/>
          <a:ext cx="119459" cy="4181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1078"/>
              </a:lnTo>
              <a:lnTo>
                <a:pt x="119459" y="4181078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87664-F830-4DD8-B7B9-F4266726A4F3}">
      <dsp:nvSpPr>
        <dsp:cNvPr id="0" name=""/>
        <dsp:cNvSpPr/>
      </dsp:nvSpPr>
      <dsp:spPr>
        <a:xfrm>
          <a:off x="3705621" y="4480157"/>
          <a:ext cx="955675" cy="59729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we are not</a:t>
          </a:r>
          <a:endParaRPr lang="en-US" sz="1800" kern="1200" dirty="0">
            <a:latin typeface="Agency FB" pitchFamily="34" charset="0"/>
          </a:endParaRPr>
        </a:p>
      </dsp:txBody>
      <dsp:txXfrm>
        <a:off x="3723115" y="4497651"/>
        <a:ext cx="920687" cy="562308"/>
      </dsp:txXfrm>
    </dsp:sp>
    <dsp:sp modelId="{8F860DE9-4B93-4E65-A470-0010F9CF919B}">
      <dsp:nvSpPr>
        <dsp:cNvPr id="0" name=""/>
        <dsp:cNvSpPr/>
      </dsp:nvSpPr>
      <dsp:spPr>
        <a:xfrm>
          <a:off x="3586162" y="597727"/>
          <a:ext cx="119459" cy="4927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27699"/>
              </a:lnTo>
              <a:lnTo>
                <a:pt x="119459" y="4927699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AF095-A9EA-4822-A7D6-B44A9B8CE8E2}">
      <dsp:nvSpPr>
        <dsp:cNvPr id="0" name=""/>
        <dsp:cNvSpPr/>
      </dsp:nvSpPr>
      <dsp:spPr>
        <a:xfrm>
          <a:off x="3705621" y="5226778"/>
          <a:ext cx="955675" cy="59729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they are not</a:t>
          </a:r>
          <a:endParaRPr lang="en-US" sz="1800" kern="1200" dirty="0">
            <a:latin typeface="Agency FB" pitchFamily="34" charset="0"/>
          </a:endParaRPr>
        </a:p>
      </dsp:txBody>
      <dsp:txXfrm>
        <a:off x="3723115" y="5244272"/>
        <a:ext cx="920687" cy="56230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770E11-64A8-435C-84E1-2322F8AE909C}">
      <dsp:nvSpPr>
        <dsp:cNvPr id="0" name=""/>
        <dsp:cNvSpPr/>
      </dsp:nvSpPr>
      <dsp:spPr>
        <a:xfrm>
          <a:off x="2990591" y="2794"/>
          <a:ext cx="1193274" cy="5966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latin typeface="Agency FB" pitchFamily="34" charset="0"/>
            </a:rPr>
            <a:t>yes</a:t>
          </a:r>
          <a:endParaRPr lang="en-US" sz="3400" kern="1200" dirty="0">
            <a:latin typeface="Agency FB" pitchFamily="34" charset="0"/>
          </a:endParaRPr>
        </a:p>
      </dsp:txBody>
      <dsp:txXfrm>
        <a:off x="3008066" y="20269"/>
        <a:ext cx="1158324" cy="561687"/>
      </dsp:txXfrm>
    </dsp:sp>
    <dsp:sp modelId="{29156F74-DCA4-4C1E-A7C5-1F91B2FC5F94}">
      <dsp:nvSpPr>
        <dsp:cNvPr id="0" name=""/>
        <dsp:cNvSpPr/>
      </dsp:nvSpPr>
      <dsp:spPr>
        <a:xfrm>
          <a:off x="3109919" y="599431"/>
          <a:ext cx="119327" cy="447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7477"/>
              </a:lnTo>
              <a:lnTo>
                <a:pt x="119327" y="44747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7CC76-0DC4-4DBF-A51A-6CFDD136D0EE}">
      <dsp:nvSpPr>
        <dsp:cNvPr id="0" name=""/>
        <dsp:cNvSpPr/>
      </dsp:nvSpPr>
      <dsp:spPr>
        <a:xfrm>
          <a:off x="3229246" y="748590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Yes, I am.</a:t>
          </a:r>
          <a:endParaRPr lang="en-US" sz="1800" kern="1200" dirty="0">
            <a:latin typeface="Agency FB" pitchFamily="34" charset="0"/>
          </a:endParaRPr>
        </a:p>
      </dsp:txBody>
      <dsp:txXfrm>
        <a:off x="3246721" y="766065"/>
        <a:ext cx="919669" cy="561687"/>
      </dsp:txXfrm>
    </dsp:sp>
    <dsp:sp modelId="{DAED7551-BC1D-409C-B3D2-C78CC3631E33}">
      <dsp:nvSpPr>
        <dsp:cNvPr id="0" name=""/>
        <dsp:cNvSpPr/>
      </dsp:nvSpPr>
      <dsp:spPr>
        <a:xfrm>
          <a:off x="3109919" y="599431"/>
          <a:ext cx="119327" cy="1193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3274"/>
              </a:lnTo>
              <a:lnTo>
                <a:pt x="119327" y="119327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15776C-1416-412B-9862-DCD9F5E21650}">
      <dsp:nvSpPr>
        <dsp:cNvPr id="0" name=""/>
        <dsp:cNvSpPr/>
      </dsp:nvSpPr>
      <dsp:spPr>
        <a:xfrm>
          <a:off x="3229246" y="1494387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Yes, you are.</a:t>
          </a:r>
          <a:endParaRPr lang="en-US" sz="1800" kern="1200" dirty="0">
            <a:latin typeface="Agency FB" pitchFamily="34" charset="0"/>
          </a:endParaRPr>
        </a:p>
      </dsp:txBody>
      <dsp:txXfrm>
        <a:off x="3246721" y="1511862"/>
        <a:ext cx="919669" cy="561687"/>
      </dsp:txXfrm>
    </dsp:sp>
    <dsp:sp modelId="{C83869C5-DF21-4F0B-AAA4-83ECFF080208}">
      <dsp:nvSpPr>
        <dsp:cNvPr id="0" name=""/>
        <dsp:cNvSpPr/>
      </dsp:nvSpPr>
      <dsp:spPr>
        <a:xfrm>
          <a:off x="3109919" y="599431"/>
          <a:ext cx="119327" cy="1939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9071"/>
              </a:lnTo>
              <a:lnTo>
                <a:pt x="119327" y="193907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EA46C6-6BA4-4C78-9852-06E14B1DF106}">
      <dsp:nvSpPr>
        <dsp:cNvPr id="0" name=""/>
        <dsp:cNvSpPr/>
      </dsp:nvSpPr>
      <dsp:spPr>
        <a:xfrm>
          <a:off x="3229246" y="2240184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Yes, he is.</a:t>
          </a:r>
          <a:endParaRPr lang="en-US" sz="1800" kern="1200" dirty="0">
            <a:latin typeface="Agency FB" pitchFamily="34" charset="0"/>
          </a:endParaRPr>
        </a:p>
      </dsp:txBody>
      <dsp:txXfrm>
        <a:off x="3246721" y="2257659"/>
        <a:ext cx="919669" cy="561687"/>
      </dsp:txXfrm>
    </dsp:sp>
    <dsp:sp modelId="{61F84BB3-E85A-414A-98AB-9979113372CC}">
      <dsp:nvSpPr>
        <dsp:cNvPr id="0" name=""/>
        <dsp:cNvSpPr/>
      </dsp:nvSpPr>
      <dsp:spPr>
        <a:xfrm>
          <a:off x="3109919" y="599431"/>
          <a:ext cx="119327" cy="2684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4867"/>
              </a:lnTo>
              <a:lnTo>
                <a:pt x="119327" y="268486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32DA6-83EE-424F-B2E3-E96D586CEF5A}">
      <dsp:nvSpPr>
        <dsp:cNvPr id="0" name=""/>
        <dsp:cNvSpPr/>
      </dsp:nvSpPr>
      <dsp:spPr>
        <a:xfrm>
          <a:off x="3229246" y="2985980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Yes, she is.</a:t>
          </a:r>
          <a:endParaRPr lang="en-US" sz="1800" kern="1200" dirty="0">
            <a:latin typeface="Agency FB" pitchFamily="34" charset="0"/>
          </a:endParaRPr>
        </a:p>
      </dsp:txBody>
      <dsp:txXfrm>
        <a:off x="3246721" y="3003455"/>
        <a:ext cx="919669" cy="561687"/>
      </dsp:txXfrm>
    </dsp:sp>
    <dsp:sp modelId="{ED1B2E69-E2C9-41A2-8D6B-29217B16119F}">
      <dsp:nvSpPr>
        <dsp:cNvPr id="0" name=""/>
        <dsp:cNvSpPr/>
      </dsp:nvSpPr>
      <dsp:spPr>
        <a:xfrm>
          <a:off x="3109919" y="599431"/>
          <a:ext cx="119327" cy="3430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0664"/>
              </a:lnTo>
              <a:lnTo>
                <a:pt x="119327" y="343066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DC1A0E-C0D2-4AC7-AE88-205C8991F4B0}">
      <dsp:nvSpPr>
        <dsp:cNvPr id="0" name=""/>
        <dsp:cNvSpPr/>
      </dsp:nvSpPr>
      <dsp:spPr>
        <a:xfrm>
          <a:off x="3229246" y="3731777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Yes, it is.</a:t>
          </a:r>
          <a:endParaRPr lang="en-US" sz="1800" kern="1200" dirty="0">
            <a:latin typeface="Agency FB" pitchFamily="34" charset="0"/>
          </a:endParaRPr>
        </a:p>
      </dsp:txBody>
      <dsp:txXfrm>
        <a:off x="3246721" y="3749252"/>
        <a:ext cx="919669" cy="561687"/>
      </dsp:txXfrm>
    </dsp:sp>
    <dsp:sp modelId="{6EF679AC-03E4-473B-AF71-E3381BA09E3D}">
      <dsp:nvSpPr>
        <dsp:cNvPr id="0" name=""/>
        <dsp:cNvSpPr/>
      </dsp:nvSpPr>
      <dsp:spPr>
        <a:xfrm>
          <a:off x="3109919" y="599431"/>
          <a:ext cx="119327" cy="4176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6461"/>
              </a:lnTo>
              <a:lnTo>
                <a:pt x="119327" y="417646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96212C-9023-48D5-B996-D8389778B0F4}">
      <dsp:nvSpPr>
        <dsp:cNvPr id="0" name=""/>
        <dsp:cNvSpPr/>
      </dsp:nvSpPr>
      <dsp:spPr>
        <a:xfrm>
          <a:off x="3229246" y="4477573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Yes, we are.</a:t>
          </a:r>
          <a:endParaRPr lang="en-US" sz="1800" kern="1200" dirty="0">
            <a:latin typeface="Agency FB" pitchFamily="34" charset="0"/>
          </a:endParaRPr>
        </a:p>
      </dsp:txBody>
      <dsp:txXfrm>
        <a:off x="3246721" y="4495048"/>
        <a:ext cx="919669" cy="561687"/>
      </dsp:txXfrm>
    </dsp:sp>
    <dsp:sp modelId="{CD8648B1-2259-476E-A79D-CADE4C57F6E6}">
      <dsp:nvSpPr>
        <dsp:cNvPr id="0" name=""/>
        <dsp:cNvSpPr/>
      </dsp:nvSpPr>
      <dsp:spPr>
        <a:xfrm>
          <a:off x="3109919" y="599431"/>
          <a:ext cx="119327" cy="4922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22257"/>
              </a:lnTo>
              <a:lnTo>
                <a:pt x="119327" y="492225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6AC63D-1A7A-4FC1-8D64-EE346E88AB6B}">
      <dsp:nvSpPr>
        <dsp:cNvPr id="0" name=""/>
        <dsp:cNvSpPr/>
      </dsp:nvSpPr>
      <dsp:spPr>
        <a:xfrm>
          <a:off x="3229246" y="5223370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Yes, they are.</a:t>
          </a:r>
          <a:endParaRPr lang="en-US" sz="1800" kern="1200" dirty="0">
            <a:latin typeface="Agency FB" pitchFamily="34" charset="0"/>
          </a:endParaRPr>
        </a:p>
      </dsp:txBody>
      <dsp:txXfrm>
        <a:off x="3246721" y="5240845"/>
        <a:ext cx="919669" cy="561687"/>
      </dsp:txXfrm>
    </dsp:sp>
    <dsp:sp modelId="{3F54310F-B954-4E79-B268-1FA9A73B8463}">
      <dsp:nvSpPr>
        <dsp:cNvPr id="0" name=""/>
        <dsp:cNvSpPr/>
      </dsp:nvSpPr>
      <dsp:spPr>
        <a:xfrm>
          <a:off x="4482184" y="2794"/>
          <a:ext cx="1193274" cy="5966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latin typeface="Agency FB" pitchFamily="34" charset="0"/>
            </a:rPr>
            <a:t>no</a:t>
          </a:r>
          <a:endParaRPr lang="en-US" sz="3400" kern="1200" dirty="0">
            <a:latin typeface="Agency FB" pitchFamily="34" charset="0"/>
          </a:endParaRPr>
        </a:p>
      </dsp:txBody>
      <dsp:txXfrm>
        <a:off x="4499659" y="20269"/>
        <a:ext cx="1158324" cy="561687"/>
      </dsp:txXfrm>
    </dsp:sp>
    <dsp:sp modelId="{5C441222-008C-4D9E-A7A6-0824FA4F21A8}">
      <dsp:nvSpPr>
        <dsp:cNvPr id="0" name=""/>
        <dsp:cNvSpPr/>
      </dsp:nvSpPr>
      <dsp:spPr>
        <a:xfrm>
          <a:off x="4601512" y="599431"/>
          <a:ext cx="119327" cy="447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7477"/>
              </a:lnTo>
              <a:lnTo>
                <a:pt x="119327" y="44747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8D7877-BDB3-40C3-BE16-4EEE9DA7AF9B}">
      <dsp:nvSpPr>
        <dsp:cNvPr id="0" name=""/>
        <dsp:cNvSpPr/>
      </dsp:nvSpPr>
      <dsp:spPr>
        <a:xfrm>
          <a:off x="4720839" y="748590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No, I am  not.</a:t>
          </a:r>
          <a:endParaRPr lang="en-US" sz="1800" kern="1200" dirty="0">
            <a:latin typeface="Agency FB" pitchFamily="34" charset="0"/>
          </a:endParaRPr>
        </a:p>
      </dsp:txBody>
      <dsp:txXfrm>
        <a:off x="4738314" y="766065"/>
        <a:ext cx="919669" cy="561687"/>
      </dsp:txXfrm>
    </dsp:sp>
    <dsp:sp modelId="{235C80C9-9617-4810-BF83-C772EC2D94B9}">
      <dsp:nvSpPr>
        <dsp:cNvPr id="0" name=""/>
        <dsp:cNvSpPr/>
      </dsp:nvSpPr>
      <dsp:spPr>
        <a:xfrm>
          <a:off x="4601512" y="599431"/>
          <a:ext cx="119327" cy="1193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3274"/>
              </a:lnTo>
              <a:lnTo>
                <a:pt x="119327" y="119327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F2F66-4A8B-4E49-B9B0-D6BCA5586D5E}">
      <dsp:nvSpPr>
        <dsp:cNvPr id="0" name=""/>
        <dsp:cNvSpPr/>
      </dsp:nvSpPr>
      <dsp:spPr>
        <a:xfrm>
          <a:off x="4720839" y="1494387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No, you are not.</a:t>
          </a:r>
          <a:endParaRPr lang="en-US" sz="1800" kern="1200" dirty="0">
            <a:latin typeface="Agency FB" pitchFamily="34" charset="0"/>
          </a:endParaRPr>
        </a:p>
      </dsp:txBody>
      <dsp:txXfrm>
        <a:off x="4738314" y="1511862"/>
        <a:ext cx="919669" cy="561687"/>
      </dsp:txXfrm>
    </dsp:sp>
    <dsp:sp modelId="{D3DE9AA2-3457-456D-84DF-CD50835D5EB5}">
      <dsp:nvSpPr>
        <dsp:cNvPr id="0" name=""/>
        <dsp:cNvSpPr/>
      </dsp:nvSpPr>
      <dsp:spPr>
        <a:xfrm>
          <a:off x="4601512" y="599431"/>
          <a:ext cx="119327" cy="1939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9071"/>
              </a:lnTo>
              <a:lnTo>
                <a:pt x="119327" y="193907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8360E7-BA3E-4737-B5B1-B21C72A22D1A}">
      <dsp:nvSpPr>
        <dsp:cNvPr id="0" name=""/>
        <dsp:cNvSpPr/>
      </dsp:nvSpPr>
      <dsp:spPr>
        <a:xfrm>
          <a:off x="4720839" y="2240184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No, he is not.</a:t>
          </a:r>
          <a:endParaRPr lang="en-US" sz="1800" kern="1200" dirty="0">
            <a:latin typeface="Agency FB" pitchFamily="34" charset="0"/>
          </a:endParaRPr>
        </a:p>
      </dsp:txBody>
      <dsp:txXfrm>
        <a:off x="4738314" y="2257659"/>
        <a:ext cx="919669" cy="561687"/>
      </dsp:txXfrm>
    </dsp:sp>
    <dsp:sp modelId="{9C34DD28-920C-4ADE-A044-7518732425C9}">
      <dsp:nvSpPr>
        <dsp:cNvPr id="0" name=""/>
        <dsp:cNvSpPr/>
      </dsp:nvSpPr>
      <dsp:spPr>
        <a:xfrm>
          <a:off x="4601512" y="599431"/>
          <a:ext cx="119327" cy="2684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4867"/>
              </a:lnTo>
              <a:lnTo>
                <a:pt x="119327" y="268486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83AEEE-5094-4AE7-99D0-BD2FB916D29E}">
      <dsp:nvSpPr>
        <dsp:cNvPr id="0" name=""/>
        <dsp:cNvSpPr/>
      </dsp:nvSpPr>
      <dsp:spPr>
        <a:xfrm>
          <a:off x="4720839" y="2985980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No, she is not.</a:t>
          </a:r>
          <a:endParaRPr lang="en-US" sz="1800" kern="1200" dirty="0">
            <a:latin typeface="Agency FB" pitchFamily="34" charset="0"/>
          </a:endParaRPr>
        </a:p>
      </dsp:txBody>
      <dsp:txXfrm>
        <a:off x="4738314" y="3003455"/>
        <a:ext cx="919669" cy="561687"/>
      </dsp:txXfrm>
    </dsp:sp>
    <dsp:sp modelId="{9C46B65A-7759-4B69-9D75-81151F95E15C}">
      <dsp:nvSpPr>
        <dsp:cNvPr id="0" name=""/>
        <dsp:cNvSpPr/>
      </dsp:nvSpPr>
      <dsp:spPr>
        <a:xfrm>
          <a:off x="4601512" y="599431"/>
          <a:ext cx="119327" cy="3430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0664"/>
              </a:lnTo>
              <a:lnTo>
                <a:pt x="119327" y="343066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3D966A-ADF1-4B12-B6C3-A63A01927D03}">
      <dsp:nvSpPr>
        <dsp:cNvPr id="0" name=""/>
        <dsp:cNvSpPr/>
      </dsp:nvSpPr>
      <dsp:spPr>
        <a:xfrm>
          <a:off x="4720839" y="3731777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No, it is not..</a:t>
          </a:r>
          <a:endParaRPr lang="en-US" sz="1800" kern="1200" dirty="0">
            <a:latin typeface="Agency FB" pitchFamily="34" charset="0"/>
          </a:endParaRPr>
        </a:p>
      </dsp:txBody>
      <dsp:txXfrm>
        <a:off x="4738314" y="3749252"/>
        <a:ext cx="919669" cy="561687"/>
      </dsp:txXfrm>
    </dsp:sp>
    <dsp:sp modelId="{ACD763DA-DE63-415D-A935-6A134424E73D}">
      <dsp:nvSpPr>
        <dsp:cNvPr id="0" name=""/>
        <dsp:cNvSpPr/>
      </dsp:nvSpPr>
      <dsp:spPr>
        <a:xfrm>
          <a:off x="4601512" y="599431"/>
          <a:ext cx="119327" cy="4176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6461"/>
              </a:lnTo>
              <a:lnTo>
                <a:pt x="119327" y="417646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F79746-D31B-400B-8E61-95F6309562E7}">
      <dsp:nvSpPr>
        <dsp:cNvPr id="0" name=""/>
        <dsp:cNvSpPr/>
      </dsp:nvSpPr>
      <dsp:spPr>
        <a:xfrm>
          <a:off x="4720839" y="4477573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No, we are not..</a:t>
          </a:r>
          <a:endParaRPr lang="en-US" sz="1800" kern="1200" dirty="0">
            <a:latin typeface="Agency FB" pitchFamily="34" charset="0"/>
          </a:endParaRPr>
        </a:p>
      </dsp:txBody>
      <dsp:txXfrm>
        <a:off x="4738314" y="4495048"/>
        <a:ext cx="919669" cy="561687"/>
      </dsp:txXfrm>
    </dsp:sp>
    <dsp:sp modelId="{302796FC-ED12-46D6-B126-1F0A323E4701}">
      <dsp:nvSpPr>
        <dsp:cNvPr id="0" name=""/>
        <dsp:cNvSpPr/>
      </dsp:nvSpPr>
      <dsp:spPr>
        <a:xfrm>
          <a:off x="4601512" y="599431"/>
          <a:ext cx="119327" cy="4922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22257"/>
              </a:lnTo>
              <a:lnTo>
                <a:pt x="119327" y="492225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F02F53-C200-4058-A45D-5184C74CCDEE}">
      <dsp:nvSpPr>
        <dsp:cNvPr id="0" name=""/>
        <dsp:cNvSpPr/>
      </dsp:nvSpPr>
      <dsp:spPr>
        <a:xfrm>
          <a:off x="4720839" y="5223370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No, they are not.</a:t>
          </a:r>
          <a:endParaRPr lang="en-US" sz="1800" kern="1200" dirty="0">
            <a:latin typeface="Agency FB" pitchFamily="34" charset="0"/>
          </a:endParaRPr>
        </a:p>
      </dsp:txBody>
      <dsp:txXfrm>
        <a:off x="4738314" y="5240845"/>
        <a:ext cx="919669" cy="56168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10D80-FF74-4BCE-9656-B0F743F2745E}">
      <dsp:nvSpPr>
        <dsp:cNvPr id="0" name=""/>
        <dsp:cNvSpPr/>
      </dsp:nvSpPr>
      <dsp:spPr>
        <a:xfrm>
          <a:off x="3280047" y="430"/>
          <a:ext cx="1567904" cy="5972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Agency FB" pitchFamily="34" charset="0"/>
            </a:rPr>
            <a:t>question</a:t>
          </a:r>
          <a:endParaRPr lang="en-US" sz="3600" kern="1200" dirty="0">
            <a:latin typeface="Agency FB" pitchFamily="34" charset="0"/>
          </a:endParaRPr>
        </a:p>
      </dsp:txBody>
      <dsp:txXfrm>
        <a:off x="3297541" y="17924"/>
        <a:ext cx="1532916" cy="562308"/>
      </dsp:txXfrm>
    </dsp:sp>
    <dsp:sp modelId="{AFB1E93D-EE22-4353-B339-D1673571CE69}">
      <dsp:nvSpPr>
        <dsp:cNvPr id="0" name=""/>
        <dsp:cNvSpPr/>
      </dsp:nvSpPr>
      <dsp:spPr>
        <a:xfrm>
          <a:off x="3436838" y="597727"/>
          <a:ext cx="156790" cy="447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7972"/>
              </a:lnTo>
              <a:lnTo>
                <a:pt x="156790" y="447972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0E97DE-707F-4D13-8A22-6D32D4CE62F9}">
      <dsp:nvSpPr>
        <dsp:cNvPr id="0" name=""/>
        <dsp:cNvSpPr/>
      </dsp:nvSpPr>
      <dsp:spPr>
        <a:xfrm>
          <a:off x="3593628" y="747051"/>
          <a:ext cx="955675" cy="59729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Am I happy?</a:t>
          </a:r>
          <a:endParaRPr lang="en-US" sz="1800" kern="1200" dirty="0">
            <a:latin typeface="Agency FB" pitchFamily="34" charset="0"/>
          </a:endParaRPr>
        </a:p>
      </dsp:txBody>
      <dsp:txXfrm>
        <a:off x="3611122" y="764545"/>
        <a:ext cx="920687" cy="562308"/>
      </dsp:txXfrm>
    </dsp:sp>
    <dsp:sp modelId="{F0906C1D-C2F1-453A-BFBD-2224BC324727}">
      <dsp:nvSpPr>
        <dsp:cNvPr id="0" name=""/>
        <dsp:cNvSpPr/>
      </dsp:nvSpPr>
      <dsp:spPr>
        <a:xfrm>
          <a:off x="3436838" y="597727"/>
          <a:ext cx="156790" cy="1194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593"/>
              </a:lnTo>
              <a:lnTo>
                <a:pt x="156790" y="1194593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7452E4-289C-43CE-85ED-6336422E1D14}">
      <dsp:nvSpPr>
        <dsp:cNvPr id="0" name=""/>
        <dsp:cNvSpPr/>
      </dsp:nvSpPr>
      <dsp:spPr>
        <a:xfrm>
          <a:off x="3593628" y="1493672"/>
          <a:ext cx="955675" cy="59729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Are you happy?</a:t>
          </a:r>
          <a:endParaRPr lang="en-US" sz="1800" kern="1200" dirty="0">
            <a:latin typeface="Agency FB" pitchFamily="34" charset="0"/>
          </a:endParaRPr>
        </a:p>
      </dsp:txBody>
      <dsp:txXfrm>
        <a:off x="3611122" y="1511166"/>
        <a:ext cx="920687" cy="562308"/>
      </dsp:txXfrm>
    </dsp:sp>
    <dsp:sp modelId="{58841954-5509-488A-9573-2C620B34DA68}">
      <dsp:nvSpPr>
        <dsp:cNvPr id="0" name=""/>
        <dsp:cNvSpPr/>
      </dsp:nvSpPr>
      <dsp:spPr>
        <a:xfrm>
          <a:off x="3436838" y="597727"/>
          <a:ext cx="156790" cy="19412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1214"/>
              </a:lnTo>
              <a:lnTo>
                <a:pt x="156790" y="1941214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D50EE9-3173-4290-B618-774B2E6208A0}">
      <dsp:nvSpPr>
        <dsp:cNvPr id="0" name=""/>
        <dsp:cNvSpPr/>
      </dsp:nvSpPr>
      <dsp:spPr>
        <a:xfrm>
          <a:off x="3593628" y="2240294"/>
          <a:ext cx="955675" cy="59729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Is he happy?</a:t>
          </a:r>
          <a:endParaRPr lang="en-US" sz="1800" kern="1200" dirty="0">
            <a:latin typeface="Agency FB" pitchFamily="34" charset="0"/>
          </a:endParaRPr>
        </a:p>
      </dsp:txBody>
      <dsp:txXfrm>
        <a:off x="3611122" y="2257788"/>
        <a:ext cx="920687" cy="562308"/>
      </dsp:txXfrm>
    </dsp:sp>
    <dsp:sp modelId="{420A13AB-41CE-489D-B64A-BE9156DD4E03}">
      <dsp:nvSpPr>
        <dsp:cNvPr id="0" name=""/>
        <dsp:cNvSpPr/>
      </dsp:nvSpPr>
      <dsp:spPr>
        <a:xfrm>
          <a:off x="3436838" y="597727"/>
          <a:ext cx="156790" cy="2687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7835"/>
              </a:lnTo>
              <a:lnTo>
                <a:pt x="156790" y="2687835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47DFD-9075-4A8D-83CF-8A5B02202AB9}">
      <dsp:nvSpPr>
        <dsp:cNvPr id="0" name=""/>
        <dsp:cNvSpPr/>
      </dsp:nvSpPr>
      <dsp:spPr>
        <a:xfrm>
          <a:off x="3593628" y="2986915"/>
          <a:ext cx="955675" cy="59729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Is she happy?</a:t>
          </a:r>
          <a:endParaRPr lang="en-US" sz="1800" kern="1200" dirty="0">
            <a:latin typeface="Agency FB" pitchFamily="34" charset="0"/>
          </a:endParaRPr>
        </a:p>
      </dsp:txBody>
      <dsp:txXfrm>
        <a:off x="3611122" y="3004409"/>
        <a:ext cx="920687" cy="562308"/>
      </dsp:txXfrm>
    </dsp:sp>
    <dsp:sp modelId="{2DBF1F24-F581-4061-8437-81E4EF2B09BB}">
      <dsp:nvSpPr>
        <dsp:cNvPr id="0" name=""/>
        <dsp:cNvSpPr/>
      </dsp:nvSpPr>
      <dsp:spPr>
        <a:xfrm>
          <a:off x="3436838" y="597727"/>
          <a:ext cx="156790" cy="3434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4457"/>
              </a:lnTo>
              <a:lnTo>
                <a:pt x="156790" y="3434457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3E287-A6BF-4BE8-BF83-0C995946D3D3}">
      <dsp:nvSpPr>
        <dsp:cNvPr id="0" name=""/>
        <dsp:cNvSpPr/>
      </dsp:nvSpPr>
      <dsp:spPr>
        <a:xfrm>
          <a:off x="3593628" y="3733536"/>
          <a:ext cx="955675" cy="59729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Is it happy?</a:t>
          </a:r>
          <a:endParaRPr lang="en-US" sz="1800" kern="1200" dirty="0">
            <a:latin typeface="Agency FB" pitchFamily="34" charset="0"/>
          </a:endParaRPr>
        </a:p>
      </dsp:txBody>
      <dsp:txXfrm>
        <a:off x="3611122" y="3751030"/>
        <a:ext cx="920687" cy="562308"/>
      </dsp:txXfrm>
    </dsp:sp>
    <dsp:sp modelId="{0EA8B943-F739-4A94-B3F8-C1070C9CEA1D}">
      <dsp:nvSpPr>
        <dsp:cNvPr id="0" name=""/>
        <dsp:cNvSpPr/>
      </dsp:nvSpPr>
      <dsp:spPr>
        <a:xfrm>
          <a:off x="3436838" y="597727"/>
          <a:ext cx="156790" cy="4181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1078"/>
              </a:lnTo>
              <a:lnTo>
                <a:pt x="156790" y="4181078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87664-F830-4DD8-B7B9-F4266726A4F3}">
      <dsp:nvSpPr>
        <dsp:cNvPr id="0" name=""/>
        <dsp:cNvSpPr/>
      </dsp:nvSpPr>
      <dsp:spPr>
        <a:xfrm>
          <a:off x="3593628" y="4480157"/>
          <a:ext cx="955675" cy="59729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Are we happy?</a:t>
          </a:r>
          <a:endParaRPr lang="en-US" sz="1800" kern="1200" dirty="0">
            <a:latin typeface="Agency FB" pitchFamily="34" charset="0"/>
          </a:endParaRPr>
        </a:p>
      </dsp:txBody>
      <dsp:txXfrm>
        <a:off x="3611122" y="4497651"/>
        <a:ext cx="920687" cy="562308"/>
      </dsp:txXfrm>
    </dsp:sp>
    <dsp:sp modelId="{8F860DE9-4B93-4E65-A470-0010F9CF919B}">
      <dsp:nvSpPr>
        <dsp:cNvPr id="0" name=""/>
        <dsp:cNvSpPr/>
      </dsp:nvSpPr>
      <dsp:spPr>
        <a:xfrm>
          <a:off x="3436838" y="597727"/>
          <a:ext cx="156790" cy="4927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27699"/>
              </a:lnTo>
              <a:lnTo>
                <a:pt x="156790" y="4927699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AF095-A9EA-4822-A7D6-B44A9B8CE8E2}">
      <dsp:nvSpPr>
        <dsp:cNvPr id="0" name=""/>
        <dsp:cNvSpPr/>
      </dsp:nvSpPr>
      <dsp:spPr>
        <a:xfrm>
          <a:off x="3593628" y="5226778"/>
          <a:ext cx="955675" cy="59729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Are they happy?</a:t>
          </a:r>
          <a:endParaRPr lang="en-US" sz="1800" kern="1200" dirty="0">
            <a:latin typeface="Agency FB" pitchFamily="34" charset="0"/>
          </a:endParaRPr>
        </a:p>
      </dsp:txBody>
      <dsp:txXfrm>
        <a:off x="3611122" y="5244272"/>
        <a:ext cx="920687" cy="5623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07E5A-180D-4632-8318-7C89E7EA006D}">
      <dsp:nvSpPr>
        <dsp:cNvPr id="0" name=""/>
        <dsp:cNvSpPr/>
      </dsp:nvSpPr>
      <dsp:spPr>
        <a:xfrm rot="5400000">
          <a:off x="1040750" y="939018"/>
          <a:ext cx="808284" cy="92020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139230C-6418-4552-84D3-8C0704C7CDEB}">
      <dsp:nvSpPr>
        <dsp:cNvPr id="0" name=""/>
        <dsp:cNvSpPr/>
      </dsp:nvSpPr>
      <dsp:spPr>
        <a:xfrm>
          <a:off x="826604" y="43018"/>
          <a:ext cx="1360674" cy="95242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0" kern="1200" dirty="0" smtClean="0">
            <a:latin typeface="Agency FB" panose="020B0503020202020204" pitchFamily="34" charset="0"/>
            <a:ea typeface="+mn-ea"/>
            <a:cs typeface="+mn-cs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Agency FB" panose="020B0503020202020204" pitchFamily="34" charset="0"/>
              <a:ea typeface="+mn-ea"/>
              <a:cs typeface="+mn-cs"/>
            </a:rPr>
            <a:t>He is  ill.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0" kern="1200" dirty="0">
            <a:latin typeface="Agency FB" panose="020B0503020202020204" pitchFamily="34" charset="0"/>
            <a:ea typeface="+mn-ea"/>
            <a:cs typeface="+mn-cs"/>
          </a:endParaRPr>
        </a:p>
      </dsp:txBody>
      <dsp:txXfrm>
        <a:off x="873106" y="89520"/>
        <a:ext cx="1267670" cy="859424"/>
      </dsp:txXfrm>
    </dsp:sp>
    <dsp:sp modelId="{909B08E7-428E-497A-9712-52FFDE654443}">
      <dsp:nvSpPr>
        <dsp:cNvPr id="0" name=""/>
        <dsp:cNvSpPr/>
      </dsp:nvSpPr>
      <dsp:spPr>
        <a:xfrm>
          <a:off x="2187278" y="133854"/>
          <a:ext cx="989625" cy="769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4D4F5-0D0C-47F7-839F-BF335F5F49DD}">
      <dsp:nvSpPr>
        <dsp:cNvPr id="0" name=""/>
        <dsp:cNvSpPr/>
      </dsp:nvSpPr>
      <dsp:spPr>
        <a:xfrm rot="5400000">
          <a:off x="2168894" y="2008909"/>
          <a:ext cx="808284" cy="92020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3EAA6F4-EF54-429A-82BC-895F68D15824}">
      <dsp:nvSpPr>
        <dsp:cNvPr id="0" name=""/>
        <dsp:cNvSpPr/>
      </dsp:nvSpPr>
      <dsp:spPr>
        <a:xfrm>
          <a:off x="1954747" y="1112909"/>
          <a:ext cx="1360674" cy="95242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Agency FB" panose="020B0503020202020204" pitchFamily="34" charset="0"/>
              <a:ea typeface="+mn-ea"/>
              <a:cs typeface="+mn-cs"/>
            </a:rPr>
            <a:t>She is the oldest.</a:t>
          </a:r>
          <a:endParaRPr lang="en-US" sz="2400" b="0" kern="1200" dirty="0">
            <a:latin typeface="Agency FB" panose="020B0503020202020204" pitchFamily="34" charset="0"/>
            <a:ea typeface="+mn-ea"/>
            <a:cs typeface="+mn-cs"/>
          </a:endParaRPr>
        </a:p>
      </dsp:txBody>
      <dsp:txXfrm>
        <a:off x="2001249" y="1159411"/>
        <a:ext cx="1267670" cy="859424"/>
      </dsp:txXfrm>
    </dsp:sp>
    <dsp:sp modelId="{89340E20-29F7-41D3-AD38-033B757BA9E9}">
      <dsp:nvSpPr>
        <dsp:cNvPr id="0" name=""/>
        <dsp:cNvSpPr/>
      </dsp:nvSpPr>
      <dsp:spPr>
        <a:xfrm>
          <a:off x="3315422" y="1203745"/>
          <a:ext cx="989625" cy="769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465FD4-6280-4C90-B2F2-A3CDABBB271E}">
      <dsp:nvSpPr>
        <dsp:cNvPr id="0" name=""/>
        <dsp:cNvSpPr/>
      </dsp:nvSpPr>
      <dsp:spPr>
        <a:xfrm rot="5400000">
          <a:off x="3297037" y="3078800"/>
          <a:ext cx="808284" cy="92020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9E9885F-1EC6-444D-AE58-5E648B6672C5}">
      <dsp:nvSpPr>
        <dsp:cNvPr id="0" name=""/>
        <dsp:cNvSpPr/>
      </dsp:nvSpPr>
      <dsp:spPr>
        <a:xfrm>
          <a:off x="3082891" y="2182800"/>
          <a:ext cx="1360674" cy="95242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0" kern="1200" dirty="0" smtClean="0">
            <a:latin typeface="Agency FB" panose="020B0503020202020204" pitchFamily="34" charset="0"/>
            <a:ea typeface="+mn-ea"/>
            <a:cs typeface="+mn-cs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0" kern="1200" dirty="0" smtClean="0">
            <a:latin typeface="Agency FB" panose="020B0503020202020204" pitchFamily="34" charset="0"/>
            <a:ea typeface="+mn-ea"/>
            <a:cs typeface="+mn-cs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Agency FB" panose="020B0503020202020204" pitchFamily="34" charset="0"/>
              <a:ea typeface="+mn-ea"/>
              <a:cs typeface="+mn-cs"/>
            </a:rPr>
            <a:t>He is alone.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0" kern="1200" dirty="0" smtClean="0">
            <a:latin typeface="Agency FB" panose="020B0503020202020204" pitchFamily="34" charset="0"/>
            <a:ea typeface="+mn-ea"/>
            <a:cs typeface="+mn-cs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0" kern="1200" dirty="0">
            <a:latin typeface="Agency FB" panose="020B0503020202020204" pitchFamily="34" charset="0"/>
            <a:ea typeface="+mn-ea"/>
            <a:cs typeface="+mn-cs"/>
          </a:endParaRPr>
        </a:p>
      </dsp:txBody>
      <dsp:txXfrm>
        <a:off x="3129393" y="2229302"/>
        <a:ext cx="1267670" cy="859424"/>
      </dsp:txXfrm>
    </dsp:sp>
    <dsp:sp modelId="{24F629D4-7F7D-4369-82C1-826EC7E4F105}">
      <dsp:nvSpPr>
        <dsp:cNvPr id="0" name=""/>
        <dsp:cNvSpPr/>
      </dsp:nvSpPr>
      <dsp:spPr>
        <a:xfrm>
          <a:off x="4443566" y="2273636"/>
          <a:ext cx="989625" cy="769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97465F-CA7A-4DB4-BEE8-2873889C0013}">
      <dsp:nvSpPr>
        <dsp:cNvPr id="0" name=""/>
        <dsp:cNvSpPr/>
      </dsp:nvSpPr>
      <dsp:spPr>
        <a:xfrm rot="5400000">
          <a:off x="4425181" y="4148691"/>
          <a:ext cx="808284" cy="92020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96CAEB6-3E25-477D-A9CF-29508C8E1405}">
      <dsp:nvSpPr>
        <dsp:cNvPr id="0" name=""/>
        <dsp:cNvSpPr/>
      </dsp:nvSpPr>
      <dsp:spPr>
        <a:xfrm>
          <a:off x="4211035" y="3252691"/>
          <a:ext cx="1360674" cy="95242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Agency FB" panose="020B0503020202020204" pitchFamily="34" charset="0"/>
            </a:rPr>
            <a:t>She is married.</a:t>
          </a:r>
          <a:endParaRPr lang="en-US" sz="2400" b="0" kern="1200" dirty="0">
            <a:latin typeface="Agency FB" panose="020B0503020202020204" pitchFamily="34" charset="0"/>
          </a:endParaRPr>
        </a:p>
      </dsp:txBody>
      <dsp:txXfrm>
        <a:off x="4257537" y="3299193"/>
        <a:ext cx="1267670" cy="859424"/>
      </dsp:txXfrm>
    </dsp:sp>
    <dsp:sp modelId="{18396092-40E2-40D3-8D06-CC5CBA2D9188}">
      <dsp:nvSpPr>
        <dsp:cNvPr id="0" name=""/>
        <dsp:cNvSpPr/>
      </dsp:nvSpPr>
      <dsp:spPr>
        <a:xfrm>
          <a:off x="5571710" y="3343527"/>
          <a:ext cx="989625" cy="769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64214-A84D-4435-8ED5-E7659B4D2424}">
      <dsp:nvSpPr>
        <dsp:cNvPr id="0" name=""/>
        <dsp:cNvSpPr/>
      </dsp:nvSpPr>
      <dsp:spPr>
        <a:xfrm rot="5400000">
          <a:off x="5553325" y="5218582"/>
          <a:ext cx="808284" cy="92020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10983C-8771-40F7-9C2D-6CC96C4EE091}">
      <dsp:nvSpPr>
        <dsp:cNvPr id="0" name=""/>
        <dsp:cNvSpPr/>
      </dsp:nvSpPr>
      <dsp:spPr>
        <a:xfrm>
          <a:off x="5339179" y="4322582"/>
          <a:ext cx="1360674" cy="95242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smtClean="0">
              <a:latin typeface="Agency FB" panose="020B0503020202020204" pitchFamily="34" charset="0"/>
              <a:ea typeface="+mn-ea"/>
              <a:cs typeface="+mn-cs"/>
            </a:rPr>
            <a:t>We are single.</a:t>
          </a:r>
          <a:endParaRPr lang="en-US" sz="2400" b="0" kern="1200" dirty="0">
            <a:latin typeface="Agency FB" panose="020B0503020202020204" pitchFamily="34" charset="0"/>
            <a:ea typeface="+mn-ea"/>
            <a:cs typeface="+mn-cs"/>
          </a:endParaRPr>
        </a:p>
      </dsp:txBody>
      <dsp:txXfrm>
        <a:off x="5385681" y="4369084"/>
        <a:ext cx="1267670" cy="859424"/>
      </dsp:txXfrm>
    </dsp:sp>
    <dsp:sp modelId="{530273D3-FF76-4819-9968-04BD0B455B46}">
      <dsp:nvSpPr>
        <dsp:cNvPr id="0" name=""/>
        <dsp:cNvSpPr/>
      </dsp:nvSpPr>
      <dsp:spPr>
        <a:xfrm>
          <a:off x="6699854" y="4413418"/>
          <a:ext cx="989625" cy="769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AE6F7-FB6A-4CBC-899D-B794B9794FE0}">
      <dsp:nvSpPr>
        <dsp:cNvPr id="0" name=""/>
        <dsp:cNvSpPr/>
      </dsp:nvSpPr>
      <dsp:spPr>
        <a:xfrm>
          <a:off x="6467323" y="5392474"/>
          <a:ext cx="1360674" cy="95242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Agency FB" panose="020B0503020202020204" pitchFamily="34" charset="0"/>
              <a:ea typeface="+mn-ea"/>
              <a:cs typeface="+mn-cs"/>
            </a:rPr>
            <a:t>They are foreigners.</a:t>
          </a:r>
          <a:endParaRPr lang="en-US" sz="2400" b="0" kern="1200" dirty="0">
            <a:latin typeface="Agency FB" panose="020B0503020202020204" pitchFamily="34" charset="0"/>
            <a:ea typeface="+mn-ea"/>
            <a:cs typeface="+mn-cs"/>
          </a:endParaRPr>
        </a:p>
      </dsp:txBody>
      <dsp:txXfrm>
        <a:off x="6513825" y="5438976"/>
        <a:ext cx="1267670" cy="8594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07E5A-180D-4632-8318-7C89E7EA006D}">
      <dsp:nvSpPr>
        <dsp:cNvPr id="0" name=""/>
        <dsp:cNvSpPr/>
      </dsp:nvSpPr>
      <dsp:spPr>
        <a:xfrm rot="5400000">
          <a:off x="1562699" y="946590"/>
          <a:ext cx="814802" cy="92762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139230C-6418-4552-84D3-8C0704C7CDEB}">
      <dsp:nvSpPr>
        <dsp:cNvPr id="0" name=""/>
        <dsp:cNvSpPr/>
      </dsp:nvSpPr>
      <dsp:spPr>
        <a:xfrm>
          <a:off x="1346825" y="43365"/>
          <a:ext cx="1371647" cy="96010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>
            <a:latin typeface="Agency FB" pitchFamily="34" charset="0"/>
            <a:ea typeface="+mn-ea"/>
            <a:cs typeface="+mn-cs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gency FB" pitchFamily="34" charset="0"/>
              <a:ea typeface="+mn-ea"/>
              <a:cs typeface="+mn-cs"/>
            </a:rPr>
            <a:t>I am a teacher.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latin typeface="Agency FB" pitchFamily="34" charset="0"/>
            <a:ea typeface="+mn-ea"/>
            <a:cs typeface="+mn-cs"/>
          </a:endParaRPr>
        </a:p>
      </dsp:txBody>
      <dsp:txXfrm>
        <a:off x="1393702" y="90242"/>
        <a:ext cx="1277893" cy="866355"/>
      </dsp:txXfrm>
    </dsp:sp>
    <dsp:sp modelId="{909B08E7-428E-497A-9712-52FFDE654443}">
      <dsp:nvSpPr>
        <dsp:cNvPr id="0" name=""/>
        <dsp:cNvSpPr/>
      </dsp:nvSpPr>
      <dsp:spPr>
        <a:xfrm>
          <a:off x="2718473" y="134934"/>
          <a:ext cx="997605" cy="776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4D4F5-0D0C-47F7-839F-BF335F5F49DD}">
      <dsp:nvSpPr>
        <dsp:cNvPr id="0" name=""/>
        <dsp:cNvSpPr/>
      </dsp:nvSpPr>
      <dsp:spPr>
        <a:xfrm rot="5400000">
          <a:off x="2699940" y="2025110"/>
          <a:ext cx="814802" cy="92762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3EAA6F4-EF54-429A-82BC-895F68D15824}">
      <dsp:nvSpPr>
        <dsp:cNvPr id="0" name=""/>
        <dsp:cNvSpPr/>
      </dsp:nvSpPr>
      <dsp:spPr>
        <a:xfrm>
          <a:off x="2484067" y="1121885"/>
          <a:ext cx="1371647" cy="96010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Agency FB" pitchFamily="34" charset="0"/>
              <a:ea typeface="+mn-ea"/>
              <a:cs typeface="+mn-cs"/>
            </a:rPr>
            <a:t>You are a student.</a:t>
          </a:r>
          <a:endParaRPr lang="en-US" sz="2400" kern="1200">
            <a:latin typeface="Agency FB" pitchFamily="34" charset="0"/>
            <a:ea typeface="+mn-ea"/>
            <a:cs typeface="+mn-cs"/>
          </a:endParaRPr>
        </a:p>
      </dsp:txBody>
      <dsp:txXfrm>
        <a:off x="2530944" y="1168762"/>
        <a:ext cx="1277893" cy="866355"/>
      </dsp:txXfrm>
    </dsp:sp>
    <dsp:sp modelId="{89340E20-29F7-41D3-AD38-033B757BA9E9}">
      <dsp:nvSpPr>
        <dsp:cNvPr id="0" name=""/>
        <dsp:cNvSpPr/>
      </dsp:nvSpPr>
      <dsp:spPr>
        <a:xfrm>
          <a:off x="3855715" y="1213453"/>
          <a:ext cx="997605" cy="776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465FD4-6280-4C90-B2F2-A3CDABBB271E}">
      <dsp:nvSpPr>
        <dsp:cNvPr id="0" name=""/>
        <dsp:cNvSpPr/>
      </dsp:nvSpPr>
      <dsp:spPr>
        <a:xfrm rot="5400000">
          <a:off x="3837182" y="3103629"/>
          <a:ext cx="814802" cy="92762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9E9885F-1EC6-444D-AE58-5E648B6672C5}">
      <dsp:nvSpPr>
        <dsp:cNvPr id="0" name=""/>
        <dsp:cNvSpPr/>
      </dsp:nvSpPr>
      <dsp:spPr>
        <a:xfrm>
          <a:off x="3621309" y="2200404"/>
          <a:ext cx="1371647" cy="96010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smtClean="0">
            <a:latin typeface="Agency FB" pitchFamily="34" charset="0"/>
            <a:ea typeface="+mn-ea"/>
            <a:cs typeface="+mn-cs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smtClean="0">
            <a:latin typeface="Agency FB" pitchFamily="34" charset="0"/>
            <a:ea typeface="+mn-ea"/>
            <a:cs typeface="+mn-cs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Agency FB" pitchFamily="34" charset="0"/>
              <a:ea typeface="+mn-ea"/>
              <a:cs typeface="+mn-cs"/>
            </a:rPr>
            <a:t>She is a doctor.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smtClean="0">
            <a:latin typeface="Agency FB" pitchFamily="34" charset="0"/>
            <a:ea typeface="+mn-ea"/>
            <a:cs typeface="+mn-cs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latin typeface="Agency FB" pitchFamily="34" charset="0"/>
            <a:ea typeface="+mn-ea"/>
            <a:cs typeface="+mn-cs"/>
          </a:endParaRPr>
        </a:p>
      </dsp:txBody>
      <dsp:txXfrm>
        <a:off x="3668186" y="2247281"/>
        <a:ext cx="1277893" cy="866355"/>
      </dsp:txXfrm>
    </dsp:sp>
    <dsp:sp modelId="{24F629D4-7F7D-4369-82C1-826EC7E4F105}">
      <dsp:nvSpPr>
        <dsp:cNvPr id="0" name=""/>
        <dsp:cNvSpPr/>
      </dsp:nvSpPr>
      <dsp:spPr>
        <a:xfrm>
          <a:off x="4992957" y="2291972"/>
          <a:ext cx="997605" cy="776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C14B1C-2685-4F1E-AAEC-45094C9935B1}">
      <dsp:nvSpPr>
        <dsp:cNvPr id="0" name=""/>
        <dsp:cNvSpPr/>
      </dsp:nvSpPr>
      <dsp:spPr>
        <a:xfrm rot="5400000">
          <a:off x="4974424" y="4182148"/>
          <a:ext cx="814802" cy="92762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FB71903-8DE6-4DED-8270-DA0821879E94}">
      <dsp:nvSpPr>
        <dsp:cNvPr id="0" name=""/>
        <dsp:cNvSpPr/>
      </dsp:nvSpPr>
      <dsp:spPr>
        <a:xfrm>
          <a:off x="4758551" y="3278923"/>
          <a:ext cx="1371647" cy="96010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Agency FB" pitchFamily="34" charset="0"/>
              <a:ea typeface="+mn-ea"/>
              <a:cs typeface="+mn-cs"/>
            </a:rPr>
            <a:t>He is a farmer.</a:t>
          </a:r>
          <a:endParaRPr lang="en-US" sz="2400" kern="1200" dirty="0">
            <a:latin typeface="Agency FB" pitchFamily="34" charset="0"/>
            <a:ea typeface="+mn-ea"/>
            <a:cs typeface="+mn-cs"/>
          </a:endParaRPr>
        </a:p>
      </dsp:txBody>
      <dsp:txXfrm>
        <a:off x="4805428" y="3325800"/>
        <a:ext cx="1277893" cy="866355"/>
      </dsp:txXfrm>
    </dsp:sp>
    <dsp:sp modelId="{8C9B3B77-1862-4AA5-89B0-8A1E247ED6C9}">
      <dsp:nvSpPr>
        <dsp:cNvPr id="0" name=""/>
        <dsp:cNvSpPr/>
      </dsp:nvSpPr>
      <dsp:spPr>
        <a:xfrm>
          <a:off x="6130199" y="3370491"/>
          <a:ext cx="997605" cy="776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64214-A84D-4435-8ED5-E7659B4D2424}">
      <dsp:nvSpPr>
        <dsp:cNvPr id="0" name=""/>
        <dsp:cNvSpPr/>
      </dsp:nvSpPr>
      <dsp:spPr>
        <a:xfrm rot="5400000">
          <a:off x="6192264" y="5260667"/>
          <a:ext cx="814802" cy="92762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10983C-8771-40F7-9C2D-6CC96C4EE091}">
      <dsp:nvSpPr>
        <dsp:cNvPr id="0" name=""/>
        <dsp:cNvSpPr/>
      </dsp:nvSpPr>
      <dsp:spPr>
        <a:xfrm>
          <a:off x="5895793" y="4357442"/>
          <a:ext cx="1532843" cy="96010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Agency FB" pitchFamily="34" charset="0"/>
              <a:ea typeface="+mn-ea"/>
              <a:cs typeface="+mn-cs"/>
            </a:rPr>
            <a:t>We are market vendors.</a:t>
          </a:r>
          <a:endParaRPr lang="en-US" sz="2400" kern="1200" dirty="0">
            <a:latin typeface="Agency FB" pitchFamily="34" charset="0"/>
            <a:ea typeface="+mn-ea"/>
            <a:cs typeface="+mn-cs"/>
          </a:endParaRPr>
        </a:p>
      </dsp:txBody>
      <dsp:txXfrm>
        <a:off x="5942670" y="4404319"/>
        <a:ext cx="1439089" cy="866355"/>
      </dsp:txXfrm>
    </dsp:sp>
    <dsp:sp modelId="{530273D3-FF76-4819-9968-04BD0B455B46}">
      <dsp:nvSpPr>
        <dsp:cNvPr id="0" name=""/>
        <dsp:cNvSpPr/>
      </dsp:nvSpPr>
      <dsp:spPr>
        <a:xfrm>
          <a:off x="7348039" y="4449011"/>
          <a:ext cx="997605" cy="776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AE6F7-FB6A-4CBC-899D-B794B9794FE0}">
      <dsp:nvSpPr>
        <dsp:cNvPr id="0" name=""/>
        <dsp:cNvSpPr/>
      </dsp:nvSpPr>
      <dsp:spPr>
        <a:xfrm>
          <a:off x="7033035" y="5435962"/>
          <a:ext cx="1459597" cy="96010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gency FB" pitchFamily="34" charset="0"/>
              <a:ea typeface="+mn-ea"/>
              <a:cs typeface="+mn-cs"/>
            </a:rPr>
            <a:t>They are soldiers.</a:t>
          </a:r>
          <a:endParaRPr lang="en-US" sz="2400" kern="1200" dirty="0">
            <a:latin typeface="Agency FB" pitchFamily="34" charset="0"/>
            <a:ea typeface="+mn-ea"/>
            <a:cs typeface="+mn-cs"/>
          </a:endParaRPr>
        </a:p>
      </dsp:txBody>
      <dsp:txXfrm>
        <a:off x="7079912" y="5482839"/>
        <a:ext cx="1365843" cy="8663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07E5A-180D-4632-8318-7C89E7EA006D}">
      <dsp:nvSpPr>
        <dsp:cNvPr id="0" name=""/>
        <dsp:cNvSpPr/>
      </dsp:nvSpPr>
      <dsp:spPr>
        <a:xfrm rot="5400000">
          <a:off x="1085826" y="939018"/>
          <a:ext cx="808284" cy="92020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139230C-6418-4552-84D3-8C0704C7CDEB}">
      <dsp:nvSpPr>
        <dsp:cNvPr id="0" name=""/>
        <dsp:cNvSpPr/>
      </dsp:nvSpPr>
      <dsp:spPr>
        <a:xfrm>
          <a:off x="871680" y="43018"/>
          <a:ext cx="1360674" cy="95242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0" kern="1200" smtClean="0">
            <a:latin typeface="Agency FB" panose="020B0503020202020204" pitchFamily="34" charset="0"/>
            <a:ea typeface="+mn-ea"/>
            <a:cs typeface="+mn-cs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smtClean="0">
              <a:latin typeface="Agency FB" panose="020B0503020202020204" pitchFamily="34" charset="0"/>
              <a:ea typeface="+mn-ea"/>
              <a:cs typeface="+mn-cs"/>
            </a:rPr>
            <a:t>Am I a student?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0" kern="1200">
            <a:latin typeface="Agency FB" panose="020B0503020202020204" pitchFamily="34" charset="0"/>
            <a:ea typeface="+mn-ea"/>
            <a:cs typeface="+mn-cs"/>
          </a:endParaRPr>
        </a:p>
      </dsp:txBody>
      <dsp:txXfrm>
        <a:off x="918182" y="89520"/>
        <a:ext cx="1267670" cy="859424"/>
      </dsp:txXfrm>
    </dsp:sp>
    <dsp:sp modelId="{909B08E7-428E-497A-9712-52FFDE654443}">
      <dsp:nvSpPr>
        <dsp:cNvPr id="0" name=""/>
        <dsp:cNvSpPr/>
      </dsp:nvSpPr>
      <dsp:spPr>
        <a:xfrm>
          <a:off x="2232355" y="133854"/>
          <a:ext cx="989625" cy="769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4D4F5-0D0C-47F7-839F-BF335F5F49DD}">
      <dsp:nvSpPr>
        <dsp:cNvPr id="0" name=""/>
        <dsp:cNvSpPr/>
      </dsp:nvSpPr>
      <dsp:spPr>
        <a:xfrm rot="5400000">
          <a:off x="2213970" y="2008909"/>
          <a:ext cx="808284" cy="92020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3EAA6F4-EF54-429A-82BC-895F68D15824}">
      <dsp:nvSpPr>
        <dsp:cNvPr id="0" name=""/>
        <dsp:cNvSpPr/>
      </dsp:nvSpPr>
      <dsp:spPr>
        <a:xfrm>
          <a:off x="1999824" y="1112909"/>
          <a:ext cx="1360674" cy="95242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smtClean="0">
              <a:latin typeface="Agency FB" panose="020B0503020202020204" pitchFamily="34" charset="0"/>
              <a:ea typeface="+mn-ea"/>
              <a:cs typeface="+mn-cs"/>
            </a:rPr>
            <a:t>Are you a teacher?</a:t>
          </a:r>
          <a:endParaRPr lang="en-US" sz="2400" b="0" kern="1200">
            <a:latin typeface="Agency FB" panose="020B0503020202020204" pitchFamily="34" charset="0"/>
            <a:ea typeface="+mn-ea"/>
            <a:cs typeface="+mn-cs"/>
          </a:endParaRPr>
        </a:p>
      </dsp:txBody>
      <dsp:txXfrm>
        <a:off x="2046326" y="1159411"/>
        <a:ext cx="1267670" cy="859424"/>
      </dsp:txXfrm>
    </dsp:sp>
    <dsp:sp modelId="{89340E20-29F7-41D3-AD38-033B757BA9E9}">
      <dsp:nvSpPr>
        <dsp:cNvPr id="0" name=""/>
        <dsp:cNvSpPr/>
      </dsp:nvSpPr>
      <dsp:spPr>
        <a:xfrm>
          <a:off x="3360499" y="1203745"/>
          <a:ext cx="989625" cy="769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465FD4-6280-4C90-B2F2-A3CDABBB271E}">
      <dsp:nvSpPr>
        <dsp:cNvPr id="0" name=""/>
        <dsp:cNvSpPr/>
      </dsp:nvSpPr>
      <dsp:spPr>
        <a:xfrm rot="5400000">
          <a:off x="3342114" y="3078800"/>
          <a:ext cx="808284" cy="92020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9E9885F-1EC6-444D-AE58-5E648B6672C5}">
      <dsp:nvSpPr>
        <dsp:cNvPr id="0" name=""/>
        <dsp:cNvSpPr/>
      </dsp:nvSpPr>
      <dsp:spPr>
        <a:xfrm>
          <a:off x="3127968" y="2182800"/>
          <a:ext cx="1360674" cy="95242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0" kern="1200" dirty="0" smtClean="0">
            <a:latin typeface="Agency FB" panose="020B0503020202020204" pitchFamily="34" charset="0"/>
            <a:ea typeface="+mn-ea"/>
            <a:cs typeface="+mn-cs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0" kern="1200" dirty="0" smtClean="0">
            <a:latin typeface="Agency FB" panose="020B0503020202020204" pitchFamily="34" charset="0"/>
            <a:ea typeface="+mn-ea"/>
            <a:cs typeface="+mn-cs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Agency FB" panose="020B0503020202020204" pitchFamily="34" charset="0"/>
              <a:ea typeface="+mn-ea"/>
              <a:cs typeface="+mn-cs"/>
            </a:rPr>
            <a:t>Is he 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Agency FB" panose="020B0503020202020204" pitchFamily="34" charset="0"/>
              <a:ea typeface="+mn-ea"/>
              <a:cs typeface="+mn-cs"/>
            </a:rPr>
            <a:t>student?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0" kern="1200" dirty="0" smtClean="0">
            <a:latin typeface="Agency FB" panose="020B0503020202020204" pitchFamily="34" charset="0"/>
            <a:ea typeface="+mn-ea"/>
            <a:cs typeface="+mn-cs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0" kern="1200" dirty="0">
            <a:latin typeface="Agency FB" panose="020B0503020202020204" pitchFamily="34" charset="0"/>
            <a:ea typeface="+mn-ea"/>
            <a:cs typeface="+mn-cs"/>
          </a:endParaRPr>
        </a:p>
      </dsp:txBody>
      <dsp:txXfrm>
        <a:off x="3174470" y="2229302"/>
        <a:ext cx="1267670" cy="859424"/>
      </dsp:txXfrm>
    </dsp:sp>
    <dsp:sp modelId="{24F629D4-7F7D-4369-82C1-826EC7E4F105}">
      <dsp:nvSpPr>
        <dsp:cNvPr id="0" name=""/>
        <dsp:cNvSpPr/>
      </dsp:nvSpPr>
      <dsp:spPr>
        <a:xfrm>
          <a:off x="4488642" y="2273636"/>
          <a:ext cx="989625" cy="769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97465F-CA7A-4DB4-BEE8-2873889C0013}">
      <dsp:nvSpPr>
        <dsp:cNvPr id="0" name=""/>
        <dsp:cNvSpPr/>
      </dsp:nvSpPr>
      <dsp:spPr>
        <a:xfrm rot="5400000">
          <a:off x="4470258" y="4148691"/>
          <a:ext cx="808284" cy="92020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96CAEB6-3E25-477D-A9CF-29508C8E1405}">
      <dsp:nvSpPr>
        <dsp:cNvPr id="0" name=""/>
        <dsp:cNvSpPr/>
      </dsp:nvSpPr>
      <dsp:spPr>
        <a:xfrm>
          <a:off x="4256112" y="3252691"/>
          <a:ext cx="1360674" cy="95242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Agency FB" panose="020B0503020202020204" pitchFamily="34" charset="0"/>
            </a:rPr>
            <a:t>Is she a nurse?</a:t>
          </a:r>
          <a:endParaRPr lang="en-US" sz="2400" b="0" kern="1200" dirty="0">
            <a:latin typeface="Agency FB" panose="020B0503020202020204" pitchFamily="34" charset="0"/>
          </a:endParaRPr>
        </a:p>
      </dsp:txBody>
      <dsp:txXfrm>
        <a:off x="4302614" y="3299193"/>
        <a:ext cx="1267670" cy="859424"/>
      </dsp:txXfrm>
    </dsp:sp>
    <dsp:sp modelId="{18396092-40E2-40D3-8D06-CC5CBA2D9188}">
      <dsp:nvSpPr>
        <dsp:cNvPr id="0" name=""/>
        <dsp:cNvSpPr/>
      </dsp:nvSpPr>
      <dsp:spPr>
        <a:xfrm>
          <a:off x="5616786" y="3343527"/>
          <a:ext cx="989625" cy="769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64214-A84D-4435-8ED5-E7659B4D2424}">
      <dsp:nvSpPr>
        <dsp:cNvPr id="0" name=""/>
        <dsp:cNvSpPr/>
      </dsp:nvSpPr>
      <dsp:spPr>
        <a:xfrm rot="5400000">
          <a:off x="5598402" y="5218582"/>
          <a:ext cx="808284" cy="92020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10983C-8771-40F7-9C2D-6CC96C4EE091}">
      <dsp:nvSpPr>
        <dsp:cNvPr id="0" name=""/>
        <dsp:cNvSpPr/>
      </dsp:nvSpPr>
      <dsp:spPr>
        <a:xfrm>
          <a:off x="5384255" y="4322582"/>
          <a:ext cx="1360674" cy="95242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smtClean="0">
              <a:latin typeface="Agency FB" panose="020B0503020202020204" pitchFamily="34" charset="0"/>
              <a:ea typeface="+mn-ea"/>
              <a:cs typeface="+mn-cs"/>
            </a:rPr>
            <a:t>Are we students?</a:t>
          </a:r>
          <a:endParaRPr lang="en-US" sz="2400" b="0" kern="1200">
            <a:latin typeface="Agency FB" panose="020B0503020202020204" pitchFamily="34" charset="0"/>
            <a:ea typeface="+mn-ea"/>
            <a:cs typeface="+mn-cs"/>
          </a:endParaRPr>
        </a:p>
      </dsp:txBody>
      <dsp:txXfrm>
        <a:off x="5430757" y="4369084"/>
        <a:ext cx="1267670" cy="859424"/>
      </dsp:txXfrm>
    </dsp:sp>
    <dsp:sp modelId="{530273D3-FF76-4819-9968-04BD0B455B46}">
      <dsp:nvSpPr>
        <dsp:cNvPr id="0" name=""/>
        <dsp:cNvSpPr/>
      </dsp:nvSpPr>
      <dsp:spPr>
        <a:xfrm>
          <a:off x="6744930" y="4413418"/>
          <a:ext cx="989625" cy="769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AE6F7-FB6A-4CBC-899D-B794B9794FE0}">
      <dsp:nvSpPr>
        <dsp:cNvPr id="0" name=""/>
        <dsp:cNvSpPr/>
      </dsp:nvSpPr>
      <dsp:spPr>
        <a:xfrm>
          <a:off x="6512399" y="5392474"/>
          <a:ext cx="1360674" cy="95242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smtClean="0">
              <a:latin typeface="Agency FB" panose="020B0503020202020204" pitchFamily="34" charset="0"/>
              <a:ea typeface="+mn-ea"/>
              <a:cs typeface="+mn-cs"/>
            </a:rPr>
            <a:t>Are they teachers?</a:t>
          </a:r>
          <a:endParaRPr lang="en-US" sz="2400" b="0" kern="1200">
            <a:latin typeface="Agency FB" panose="020B0503020202020204" pitchFamily="34" charset="0"/>
            <a:ea typeface="+mn-ea"/>
            <a:cs typeface="+mn-cs"/>
          </a:endParaRPr>
        </a:p>
      </dsp:txBody>
      <dsp:txXfrm>
        <a:off x="6558901" y="5438976"/>
        <a:ext cx="1267670" cy="8594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07E5A-180D-4632-8318-7C89E7EA006D}">
      <dsp:nvSpPr>
        <dsp:cNvPr id="0" name=""/>
        <dsp:cNvSpPr/>
      </dsp:nvSpPr>
      <dsp:spPr>
        <a:xfrm rot="5400000">
          <a:off x="748735" y="920086"/>
          <a:ext cx="791988" cy="90165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139230C-6418-4552-84D3-8C0704C7CDEB}">
      <dsp:nvSpPr>
        <dsp:cNvPr id="0" name=""/>
        <dsp:cNvSpPr/>
      </dsp:nvSpPr>
      <dsp:spPr>
        <a:xfrm>
          <a:off x="538907" y="42151"/>
          <a:ext cx="1333241" cy="93322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smtClean="0">
            <a:latin typeface="Agency FB" pitchFamily="34" charset="0"/>
            <a:ea typeface="+mn-ea"/>
            <a:cs typeface="+mn-cs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Agency FB" pitchFamily="34" charset="0"/>
              <a:ea typeface="+mn-ea"/>
              <a:cs typeface="+mn-cs"/>
            </a:rPr>
            <a:t>I am American.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latin typeface="Agency FB" pitchFamily="34" charset="0"/>
            <a:ea typeface="+mn-ea"/>
            <a:cs typeface="+mn-cs"/>
          </a:endParaRPr>
        </a:p>
      </dsp:txBody>
      <dsp:txXfrm>
        <a:off x="584471" y="87715"/>
        <a:ext cx="1242113" cy="842097"/>
      </dsp:txXfrm>
    </dsp:sp>
    <dsp:sp modelId="{909B08E7-428E-497A-9712-52FFDE654443}">
      <dsp:nvSpPr>
        <dsp:cNvPr id="0" name=""/>
        <dsp:cNvSpPr/>
      </dsp:nvSpPr>
      <dsp:spPr>
        <a:xfrm>
          <a:off x="1872148" y="131155"/>
          <a:ext cx="969672" cy="754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4D4F5-0D0C-47F7-839F-BF335F5F49DD}">
      <dsp:nvSpPr>
        <dsp:cNvPr id="0" name=""/>
        <dsp:cNvSpPr/>
      </dsp:nvSpPr>
      <dsp:spPr>
        <a:xfrm rot="5400000">
          <a:off x="1854134" y="1968406"/>
          <a:ext cx="791988" cy="90165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3EAA6F4-EF54-429A-82BC-895F68D15824}">
      <dsp:nvSpPr>
        <dsp:cNvPr id="0" name=""/>
        <dsp:cNvSpPr/>
      </dsp:nvSpPr>
      <dsp:spPr>
        <a:xfrm>
          <a:off x="1644306" y="1090472"/>
          <a:ext cx="1333241" cy="93322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gency FB" pitchFamily="34" charset="0"/>
              <a:ea typeface="+mn-ea"/>
              <a:cs typeface="+mn-cs"/>
            </a:rPr>
            <a:t>You are Japanese.</a:t>
          </a:r>
          <a:endParaRPr lang="en-US" sz="2400" kern="1200" dirty="0">
            <a:latin typeface="Agency FB" pitchFamily="34" charset="0"/>
            <a:ea typeface="+mn-ea"/>
            <a:cs typeface="+mn-cs"/>
          </a:endParaRPr>
        </a:p>
      </dsp:txBody>
      <dsp:txXfrm>
        <a:off x="1689870" y="1136036"/>
        <a:ext cx="1242113" cy="842097"/>
      </dsp:txXfrm>
    </dsp:sp>
    <dsp:sp modelId="{89340E20-29F7-41D3-AD38-033B757BA9E9}">
      <dsp:nvSpPr>
        <dsp:cNvPr id="0" name=""/>
        <dsp:cNvSpPr/>
      </dsp:nvSpPr>
      <dsp:spPr>
        <a:xfrm>
          <a:off x="2977547" y="1179476"/>
          <a:ext cx="969672" cy="754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465FD4-6280-4C90-B2F2-A3CDABBB271E}">
      <dsp:nvSpPr>
        <dsp:cNvPr id="0" name=""/>
        <dsp:cNvSpPr/>
      </dsp:nvSpPr>
      <dsp:spPr>
        <a:xfrm rot="5400000">
          <a:off x="2959533" y="3016727"/>
          <a:ext cx="791988" cy="90165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9E9885F-1EC6-444D-AE58-5E648B6672C5}">
      <dsp:nvSpPr>
        <dsp:cNvPr id="0" name=""/>
        <dsp:cNvSpPr/>
      </dsp:nvSpPr>
      <dsp:spPr>
        <a:xfrm>
          <a:off x="2749704" y="2138792"/>
          <a:ext cx="1333241" cy="93322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smtClean="0">
            <a:latin typeface="Agency FB" pitchFamily="34" charset="0"/>
            <a:ea typeface="+mn-ea"/>
            <a:cs typeface="+mn-cs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smtClean="0">
            <a:latin typeface="Agency FB" pitchFamily="34" charset="0"/>
            <a:ea typeface="+mn-ea"/>
            <a:cs typeface="+mn-cs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Agency FB" pitchFamily="34" charset="0"/>
              <a:ea typeface="+mn-ea"/>
              <a:cs typeface="+mn-cs"/>
            </a:rPr>
            <a:t>She is German.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smtClean="0">
            <a:latin typeface="Agency FB" pitchFamily="34" charset="0"/>
            <a:ea typeface="+mn-ea"/>
            <a:cs typeface="+mn-cs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latin typeface="Agency FB" pitchFamily="34" charset="0"/>
            <a:ea typeface="+mn-ea"/>
            <a:cs typeface="+mn-cs"/>
          </a:endParaRPr>
        </a:p>
      </dsp:txBody>
      <dsp:txXfrm>
        <a:off x="2795268" y="2184356"/>
        <a:ext cx="1242113" cy="842097"/>
      </dsp:txXfrm>
    </dsp:sp>
    <dsp:sp modelId="{24F629D4-7F7D-4369-82C1-826EC7E4F105}">
      <dsp:nvSpPr>
        <dsp:cNvPr id="0" name=""/>
        <dsp:cNvSpPr/>
      </dsp:nvSpPr>
      <dsp:spPr>
        <a:xfrm>
          <a:off x="4082946" y="2227797"/>
          <a:ext cx="969672" cy="754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C14B1C-2685-4F1E-AAEC-45094C9935B1}">
      <dsp:nvSpPr>
        <dsp:cNvPr id="0" name=""/>
        <dsp:cNvSpPr/>
      </dsp:nvSpPr>
      <dsp:spPr>
        <a:xfrm rot="5400000">
          <a:off x="4064932" y="4065047"/>
          <a:ext cx="791988" cy="90165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FB71903-8DE6-4DED-8270-DA0821879E94}">
      <dsp:nvSpPr>
        <dsp:cNvPr id="0" name=""/>
        <dsp:cNvSpPr/>
      </dsp:nvSpPr>
      <dsp:spPr>
        <a:xfrm>
          <a:off x="3855103" y="3187113"/>
          <a:ext cx="1333241" cy="93322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Agency FB" pitchFamily="34" charset="0"/>
              <a:ea typeface="+mn-ea"/>
              <a:cs typeface="+mn-cs"/>
            </a:rPr>
            <a:t>He is Thai.</a:t>
          </a:r>
          <a:endParaRPr lang="en-US" sz="2400" kern="1200" dirty="0">
            <a:latin typeface="Agency FB" pitchFamily="34" charset="0"/>
            <a:ea typeface="+mn-ea"/>
            <a:cs typeface="+mn-cs"/>
          </a:endParaRPr>
        </a:p>
      </dsp:txBody>
      <dsp:txXfrm>
        <a:off x="3900667" y="3232677"/>
        <a:ext cx="1242113" cy="842097"/>
      </dsp:txXfrm>
    </dsp:sp>
    <dsp:sp modelId="{8C9B3B77-1862-4AA5-89B0-8A1E247ED6C9}">
      <dsp:nvSpPr>
        <dsp:cNvPr id="0" name=""/>
        <dsp:cNvSpPr/>
      </dsp:nvSpPr>
      <dsp:spPr>
        <a:xfrm>
          <a:off x="5188345" y="3276117"/>
          <a:ext cx="969672" cy="754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64214-A84D-4435-8ED5-E7659B4D2424}">
      <dsp:nvSpPr>
        <dsp:cNvPr id="0" name=""/>
        <dsp:cNvSpPr/>
      </dsp:nvSpPr>
      <dsp:spPr>
        <a:xfrm rot="5400000">
          <a:off x="5248672" y="5113368"/>
          <a:ext cx="791988" cy="90165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10983C-8771-40F7-9C2D-6CC96C4EE091}">
      <dsp:nvSpPr>
        <dsp:cNvPr id="0" name=""/>
        <dsp:cNvSpPr/>
      </dsp:nvSpPr>
      <dsp:spPr>
        <a:xfrm>
          <a:off x="4960502" y="4235433"/>
          <a:ext cx="1489924" cy="93322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gency FB" pitchFamily="34" charset="0"/>
              <a:ea typeface="+mn-ea"/>
              <a:cs typeface="+mn-cs"/>
            </a:rPr>
            <a:t>We are Canadian.</a:t>
          </a:r>
          <a:endParaRPr lang="en-US" sz="2400" kern="1200" dirty="0">
            <a:latin typeface="Agency FB" pitchFamily="34" charset="0"/>
            <a:ea typeface="+mn-ea"/>
            <a:cs typeface="+mn-cs"/>
          </a:endParaRPr>
        </a:p>
      </dsp:txBody>
      <dsp:txXfrm>
        <a:off x="5006066" y="4280997"/>
        <a:ext cx="1398796" cy="842097"/>
      </dsp:txXfrm>
    </dsp:sp>
    <dsp:sp modelId="{530273D3-FF76-4819-9968-04BD0B455B46}">
      <dsp:nvSpPr>
        <dsp:cNvPr id="0" name=""/>
        <dsp:cNvSpPr/>
      </dsp:nvSpPr>
      <dsp:spPr>
        <a:xfrm>
          <a:off x="6372085" y="4324438"/>
          <a:ext cx="969672" cy="754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AE6F7-FB6A-4CBC-899D-B794B9794FE0}">
      <dsp:nvSpPr>
        <dsp:cNvPr id="0" name=""/>
        <dsp:cNvSpPr/>
      </dsp:nvSpPr>
      <dsp:spPr>
        <a:xfrm>
          <a:off x="6065901" y="5283754"/>
          <a:ext cx="1418729" cy="93322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gency FB" pitchFamily="34" charset="0"/>
              <a:ea typeface="+mn-ea"/>
              <a:cs typeface="+mn-cs"/>
            </a:rPr>
            <a:t>They are Filipino.</a:t>
          </a:r>
          <a:endParaRPr lang="en-US" sz="2400" kern="1200" dirty="0">
            <a:latin typeface="Agency FB" pitchFamily="34" charset="0"/>
            <a:ea typeface="+mn-ea"/>
            <a:cs typeface="+mn-cs"/>
          </a:endParaRPr>
        </a:p>
      </dsp:txBody>
      <dsp:txXfrm>
        <a:off x="6111465" y="5329318"/>
        <a:ext cx="1327601" cy="8420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07E5A-180D-4632-8318-7C89E7EA006D}">
      <dsp:nvSpPr>
        <dsp:cNvPr id="0" name=""/>
        <dsp:cNvSpPr/>
      </dsp:nvSpPr>
      <dsp:spPr>
        <a:xfrm rot="5400000">
          <a:off x="553660" y="917795"/>
          <a:ext cx="815891" cy="92886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139230C-6418-4552-84D3-8C0704C7CDEB}">
      <dsp:nvSpPr>
        <dsp:cNvPr id="0" name=""/>
        <dsp:cNvSpPr/>
      </dsp:nvSpPr>
      <dsp:spPr>
        <a:xfrm>
          <a:off x="337499" y="13362"/>
          <a:ext cx="1373480" cy="96139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>
            <a:latin typeface="Agency FB" pitchFamily="34" charset="0"/>
            <a:ea typeface="+mn-ea"/>
            <a:cs typeface="+mn-cs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gency FB" pitchFamily="34" charset="0"/>
              <a:ea typeface="+mn-ea"/>
              <a:cs typeface="+mn-cs"/>
            </a:rPr>
            <a:t>I am lazy.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latin typeface="Agency FB" pitchFamily="34" charset="0"/>
            <a:ea typeface="+mn-ea"/>
            <a:cs typeface="+mn-cs"/>
          </a:endParaRPr>
        </a:p>
      </dsp:txBody>
      <dsp:txXfrm>
        <a:off x="384439" y="60302"/>
        <a:ext cx="1279600" cy="867512"/>
      </dsp:txXfrm>
    </dsp:sp>
    <dsp:sp modelId="{909B08E7-428E-497A-9712-52FFDE654443}">
      <dsp:nvSpPr>
        <dsp:cNvPr id="0" name=""/>
        <dsp:cNvSpPr/>
      </dsp:nvSpPr>
      <dsp:spPr>
        <a:xfrm>
          <a:off x="1710979" y="105053"/>
          <a:ext cx="998939" cy="7770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4D4F5-0D0C-47F7-839F-BF335F5F49DD}">
      <dsp:nvSpPr>
        <dsp:cNvPr id="0" name=""/>
        <dsp:cNvSpPr/>
      </dsp:nvSpPr>
      <dsp:spPr>
        <a:xfrm rot="5400000">
          <a:off x="1692422" y="1997755"/>
          <a:ext cx="815891" cy="92886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3EAA6F4-EF54-429A-82BC-895F68D15824}">
      <dsp:nvSpPr>
        <dsp:cNvPr id="0" name=""/>
        <dsp:cNvSpPr/>
      </dsp:nvSpPr>
      <dsp:spPr>
        <a:xfrm>
          <a:off x="1476260" y="1093323"/>
          <a:ext cx="1373480" cy="96139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Agency FB" pitchFamily="34" charset="0"/>
              <a:ea typeface="+mn-ea"/>
              <a:cs typeface="+mn-cs"/>
            </a:rPr>
            <a:t>You are happy .</a:t>
          </a:r>
          <a:endParaRPr lang="en-US" sz="2400" kern="1200" dirty="0">
            <a:latin typeface="Agency FB" pitchFamily="34" charset="0"/>
            <a:ea typeface="+mn-ea"/>
            <a:cs typeface="+mn-cs"/>
          </a:endParaRPr>
        </a:p>
      </dsp:txBody>
      <dsp:txXfrm>
        <a:off x="1523200" y="1140263"/>
        <a:ext cx="1279600" cy="867512"/>
      </dsp:txXfrm>
    </dsp:sp>
    <dsp:sp modelId="{89340E20-29F7-41D3-AD38-033B757BA9E9}">
      <dsp:nvSpPr>
        <dsp:cNvPr id="0" name=""/>
        <dsp:cNvSpPr/>
      </dsp:nvSpPr>
      <dsp:spPr>
        <a:xfrm>
          <a:off x="2849741" y="1185014"/>
          <a:ext cx="998939" cy="7770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465FD4-6280-4C90-B2F2-A3CDABBB271E}">
      <dsp:nvSpPr>
        <dsp:cNvPr id="0" name=""/>
        <dsp:cNvSpPr/>
      </dsp:nvSpPr>
      <dsp:spPr>
        <a:xfrm rot="5400000">
          <a:off x="2831184" y="3077716"/>
          <a:ext cx="815891" cy="92886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9E9885F-1EC6-444D-AE58-5E648B6672C5}">
      <dsp:nvSpPr>
        <dsp:cNvPr id="0" name=""/>
        <dsp:cNvSpPr/>
      </dsp:nvSpPr>
      <dsp:spPr>
        <a:xfrm>
          <a:off x="2615022" y="2173284"/>
          <a:ext cx="1373480" cy="96139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>
            <a:latin typeface="Agency FB" pitchFamily="34" charset="0"/>
            <a:ea typeface="+mn-ea"/>
            <a:cs typeface="+mn-cs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>
            <a:latin typeface="Agency FB" pitchFamily="34" charset="0"/>
            <a:ea typeface="+mn-ea"/>
            <a:cs typeface="+mn-cs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gency FB" pitchFamily="34" charset="0"/>
              <a:ea typeface="+mn-ea"/>
              <a:cs typeface="+mn-cs"/>
            </a:rPr>
            <a:t>She is tired.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>
            <a:latin typeface="Agency FB" pitchFamily="34" charset="0"/>
            <a:ea typeface="+mn-ea"/>
            <a:cs typeface="+mn-cs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latin typeface="Agency FB" pitchFamily="34" charset="0"/>
            <a:ea typeface="+mn-ea"/>
            <a:cs typeface="+mn-cs"/>
          </a:endParaRPr>
        </a:p>
      </dsp:txBody>
      <dsp:txXfrm>
        <a:off x="2661962" y="2220224"/>
        <a:ext cx="1279600" cy="867512"/>
      </dsp:txXfrm>
    </dsp:sp>
    <dsp:sp modelId="{24F629D4-7F7D-4369-82C1-826EC7E4F105}">
      <dsp:nvSpPr>
        <dsp:cNvPr id="0" name=""/>
        <dsp:cNvSpPr/>
      </dsp:nvSpPr>
      <dsp:spPr>
        <a:xfrm>
          <a:off x="3988503" y="2264974"/>
          <a:ext cx="998939" cy="7770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C14B1C-2685-4F1E-AAEC-45094C9935B1}">
      <dsp:nvSpPr>
        <dsp:cNvPr id="0" name=""/>
        <dsp:cNvSpPr/>
      </dsp:nvSpPr>
      <dsp:spPr>
        <a:xfrm rot="5400000">
          <a:off x="3969945" y="4157676"/>
          <a:ext cx="815891" cy="92886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FB71903-8DE6-4DED-8270-DA0821879E94}">
      <dsp:nvSpPr>
        <dsp:cNvPr id="0" name=""/>
        <dsp:cNvSpPr/>
      </dsp:nvSpPr>
      <dsp:spPr>
        <a:xfrm>
          <a:off x="3753784" y="3253244"/>
          <a:ext cx="1373480" cy="96139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Agency FB" pitchFamily="34" charset="0"/>
              <a:ea typeface="+mn-ea"/>
              <a:cs typeface="+mn-cs"/>
            </a:rPr>
            <a:t>He is hungry.</a:t>
          </a:r>
          <a:endParaRPr lang="en-US" sz="2400" kern="1200" dirty="0">
            <a:latin typeface="Agency FB" pitchFamily="34" charset="0"/>
            <a:ea typeface="+mn-ea"/>
            <a:cs typeface="+mn-cs"/>
          </a:endParaRPr>
        </a:p>
      </dsp:txBody>
      <dsp:txXfrm>
        <a:off x="3800724" y="3300184"/>
        <a:ext cx="1279600" cy="867512"/>
      </dsp:txXfrm>
    </dsp:sp>
    <dsp:sp modelId="{8C9B3B77-1862-4AA5-89B0-8A1E247ED6C9}">
      <dsp:nvSpPr>
        <dsp:cNvPr id="0" name=""/>
        <dsp:cNvSpPr/>
      </dsp:nvSpPr>
      <dsp:spPr>
        <a:xfrm>
          <a:off x="5127265" y="3344935"/>
          <a:ext cx="998939" cy="7770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64214-A84D-4435-8ED5-E7659B4D2424}">
      <dsp:nvSpPr>
        <dsp:cNvPr id="0" name=""/>
        <dsp:cNvSpPr/>
      </dsp:nvSpPr>
      <dsp:spPr>
        <a:xfrm rot="5400000">
          <a:off x="5189413" y="5237637"/>
          <a:ext cx="815891" cy="92886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10983C-8771-40F7-9C2D-6CC96C4EE091}">
      <dsp:nvSpPr>
        <dsp:cNvPr id="0" name=""/>
        <dsp:cNvSpPr/>
      </dsp:nvSpPr>
      <dsp:spPr>
        <a:xfrm>
          <a:off x="4892545" y="4333205"/>
          <a:ext cx="1534892" cy="96139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Agency FB" pitchFamily="34" charset="0"/>
              <a:ea typeface="+mn-ea"/>
              <a:cs typeface="+mn-cs"/>
            </a:rPr>
            <a:t>We are  thirsty.</a:t>
          </a:r>
          <a:endParaRPr lang="en-US" sz="2400" kern="1200" dirty="0">
            <a:latin typeface="Agency FB" pitchFamily="34" charset="0"/>
            <a:ea typeface="+mn-ea"/>
            <a:cs typeface="+mn-cs"/>
          </a:endParaRPr>
        </a:p>
      </dsp:txBody>
      <dsp:txXfrm>
        <a:off x="4939485" y="4380145"/>
        <a:ext cx="1441012" cy="867512"/>
      </dsp:txXfrm>
    </dsp:sp>
    <dsp:sp modelId="{530273D3-FF76-4819-9968-04BD0B455B46}">
      <dsp:nvSpPr>
        <dsp:cNvPr id="0" name=""/>
        <dsp:cNvSpPr/>
      </dsp:nvSpPr>
      <dsp:spPr>
        <a:xfrm>
          <a:off x="6346732" y="4424895"/>
          <a:ext cx="998939" cy="7770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AE6F7-FB6A-4CBC-899D-B794B9794FE0}">
      <dsp:nvSpPr>
        <dsp:cNvPr id="0" name=""/>
        <dsp:cNvSpPr/>
      </dsp:nvSpPr>
      <dsp:spPr>
        <a:xfrm>
          <a:off x="6031307" y="5413165"/>
          <a:ext cx="1461548" cy="96139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Agency FB" pitchFamily="34" charset="0"/>
              <a:ea typeface="+mn-ea"/>
              <a:cs typeface="+mn-cs"/>
            </a:rPr>
            <a:t>They are  sad.</a:t>
          </a:r>
          <a:endParaRPr lang="en-US" sz="2400" kern="1200" dirty="0">
            <a:latin typeface="Agency FB" pitchFamily="34" charset="0"/>
            <a:ea typeface="+mn-ea"/>
            <a:cs typeface="+mn-cs"/>
          </a:endParaRPr>
        </a:p>
      </dsp:txBody>
      <dsp:txXfrm>
        <a:off x="6078247" y="5460105"/>
        <a:ext cx="1367668" cy="8675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770E11-64A8-435C-84E1-2322F8AE909C}">
      <dsp:nvSpPr>
        <dsp:cNvPr id="0" name=""/>
        <dsp:cNvSpPr/>
      </dsp:nvSpPr>
      <dsp:spPr>
        <a:xfrm>
          <a:off x="2990591" y="2794"/>
          <a:ext cx="1193274" cy="5966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latin typeface="Agency FB" pitchFamily="34" charset="0"/>
            </a:rPr>
            <a:t>yes,</a:t>
          </a:r>
          <a:endParaRPr lang="en-US" sz="3400" kern="1200" dirty="0">
            <a:latin typeface="Agency FB" pitchFamily="34" charset="0"/>
          </a:endParaRPr>
        </a:p>
      </dsp:txBody>
      <dsp:txXfrm>
        <a:off x="3008066" y="20269"/>
        <a:ext cx="1158324" cy="561687"/>
      </dsp:txXfrm>
    </dsp:sp>
    <dsp:sp modelId="{29156F74-DCA4-4C1E-A7C5-1F91B2FC5F94}">
      <dsp:nvSpPr>
        <dsp:cNvPr id="0" name=""/>
        <dsp:cNvSpPr/>
      </dsp:nvSpPr>
      <dsp:spPr>
        <a:xfrm>
          <a:off x="3109919" y="599431"/>
          <a:ext cx="119327" cy="447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7477"/>
              </a:lnTo>
              <a:lnTo>
                <a:pt x="119327" y="44747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7CC76-0DC4-4DBF-A51A-6CFDD136D0EE}">
      <dsp:nvSpPr>
        <dsp:cNvPr id="0" name=""/>
        <dsp:cNvSpPr/>
      </dsp:nvSpPr>
      <dsp:spPr>
        <a:xfrm>
          <a:off x="3229246" y="748590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I am happy.</a:t>
          </a:r>
          <a:endParaRPr lang="en-US" sz="1800" kern="1200" dirty="0">
            <a:latin typeface="Agency FB" pitchFamily="34" charset="0"/>
          </a:endParaRPr>
        </a:p>
      </dsp:txBody>
      <dsp:txXfrm>
        <a:off x="3246721" y="766065"/>
        <a:ext cx="919669" cy="561687"/>
      </dsp:txXfrm>
    </dsp:sp>
    <dsp:sp modelId="{DAED7551-BC1D-409C-B3D2-C78CC3631E33}">
      <dsp:nvSpPr>
        <dsp:cNvPr id="0" name=""/>
        <dsp:cNvSpPr/>
      </dsp:nvSpPr>
      <dsp:spPr>
        <a:xfrm>
          <a:off x="3109919" y="599431"/>
          <a:ext cx="119327" cy="1193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3274"/>
              </a:lnTo>
              <a:lnTo>
                <a:pt x="119327" y="119327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15776C-1416-412B-9862-DCD9F5E21650}">
      <dsp:nvSpPr>
        <dsp:cNvPr id="0" name=""/>
        <dsp:cNvSpPr/>
      </dsp:nvSpPr>
      <dsp:spPr>
        <a:xfrm>
          <a:off x="3229246" y="1494387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You are happy.</a:t>
          </a:r>
          <a:endParaRPr lang="en-US" sz="1800" kern="1200" dirty="0">
            <a:latin typeface="Agency FB" pitchFamily="34" charset="0"/>
          </a:endParaRPr>
        </a:p>
      </dsp:txBody>
      <dsp:txXfrm>
        <a:off x="3246721" y="1511862"/>
        <a:ext cx="919669" cy="561687"/>
      </dsp:txXfrm>
    </dsp:sp>
    <dsp:sp modelId="{C83869C5-DF21-4F0B-AAA4-83ECFF080208}">
      <dsp:nvSpPr>
        <dsp:cNvPr id="0" name=""/>
        <dsp:cNvSpPr/>
      </dsp:nvSpPr>
      <dsp:spPr>
        <a:xfrm>
          <a:off x="3109919" y="599431"/>
          <a:ext cx="119327" cy="1939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9071"/>
              </a:lnTo>
              <a:lnTo>
                <a:pt x="119327" y="193907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EA46C6-6BA4-4C78-9852-06E14B1DF106}">
      <dsp:nvSpPr>
        <dsp:cNvPr id="0" name=""/>
        <dsp:cNvSpPr/>
      </dsp:nvSpPr>
      <dsp:spPr>
        <a:xfrm>
          <a:off x="3229246" y="2240184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He is happy.</a:t>
          </a:r>
          <a:endParaRPr lang="en-US" sz="1800" kern="1200" dirty="0">
            <a:latin typeface="Agency FB" pitchFamily="34" charset="0"/>
          </a:endParaRPr>
        </a:p>
      </dsp:txBody>
      <dsp:txXfrm>
        <a:off x="3246721" y="2257659"/>
        <a:ext cx="919669" cy="561687"/>
      </dsp:txXfrm>
    </dsp:sp>
    <dsp:sp modelId="{61F84BB3-E85A-414A-98AB-9979113372CC}">
      <dsp:nvSpPr>
        <dsp:cNvPr id="0" name=""/>
        <dsp:cNvSpPr/>
      </dsp:nvSpPr>
      <dsp:spPr>
        <a:xfrm>
          <a:off x="3109919" y="599431"/>
          <a:ext cx="119327" cy="2684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4867"/>
              </a:lnTo>
              <a:lnTo>
                <a:pt x="119327" y="268486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32DA6-83EE-424F-B2E3-E96D586CEF5A}">
      <dsp:nvSpPr>
        <dsp:cNvPr id="0" name=""/>
        <dsp:cNvSpPr/>
      </dsp:nvSpPr>
      <dsp:spPr>
        <a:xfrm>
          <a:off x="3229246" y="2985980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She is happy.</a:t>
          </a:r>
          <a:endParaRPr lang="en-US" sz="1800" kern="1200" dirty="0">
            <a:latin typeface="Agency FB" pitchFamily="34" charset="0"/>
          </a:endParaRPr>
        </a:p>
      </dsp:txBody>
      <dsp:txXfrm>
        <a:off x="3246721" y="3003455"/>
        <a:ext cx="919669" cy="561687"/>
      </dsp:txXfrm>
    </dsp:sp>
    <dsp:sp modelId="{ED1B2E69-E2C9-41A2-8D6B-29217B16119F}">
      <dsp:nvSpPr>
        <dsp:cNvPr id="0" name=""/>
        <dsp:cNvSpPr/>
      </dsp:nvSpPr>
      <dsp:spPr>
        <a:xfrm>
          <a:off x="3109919" y="599431"/>
          <a:ext cx="119327" cy="3430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0664"/>
              </a:lnTo>
              <a:lnTo>
                <a:pt x="119327" y="343066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DC1A0E-C0D2-4AC7-AE88-205C8991F4B0}">
      <dsp:nvSpPr>
        <dsp:cNvPr id="0" name=""/>
        <dsp:cNvSpPr/>
      </dsp:nvSpPr>
      <dsp:spPr>
        <a:xfrm>
          <a:off x="3229246" y="3731777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It is happy.</a:t>
          </a:r>
          <a:endParaRPr lang="en-US" sz="1800" kern="1200" dirty="0">
            <a:latin typeface="Agency FB" pitchFamily="34" charset="0"/>
          </a:endParaRPr>
        </a:p>
      </dsp:txBody>
      <dsp:txXfrm>
        <a:off x="3246721" y="3749252"/>
        <a:ext cx="919669" cy="561687"/>
      </dsp:txXfrm>
    </dsp:sp>
    <dsp:sp modelId="{6EF679AC-03E4-473B-AF71-E3381BA09E3D}">
      <dsp:nvSpPr>
        <dsp:cNvPr id="0" name=""/>
        <dsp:cNvSpPr/>
      </dsp:nvSpPr>
      <dsp:spPr>
        <a:xfrm>
          <a:off x="3109919" y="599431"/>
          <a:ext cx="119327" cy="4176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6461"/>
              </a:lnTo>
              <a:lnTo>
                <a:pt x="119327" y="417646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96212C-9023-48D5-B996-D8389778B0F4}">
      <dsp:nvSpPr>
        <dsp:cNvPr id="0" name=""/>
        <dsp:cNvSpPr/>
      </dsp:nvSpPr>
      <dsp:spPr>
        <a:xfrm>
          <a:off x="3229246" y="4477573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We are happy.</a:t>
          </a:r>
          <a:endParaRPr lang="en-US" sz="1800" kern="1200" dirty="0">
            <a:latin typeface="Agency FB" pitchFamily="34" charset="0"/>
          </a:endParaRPr>
        </a:p>
      </dsp:txBody>
      <dsp:txXfrm>
        <a:off x="3246721" y="4495048"/>
        <a:ext cx="919669" cy="561687"/>
      </dsp:txXfrm>
    </dsp:sp>
    <dsp:sp modelId="{CD8648B1-2259-476E-A79D-CADE4C57F6E6}">
      <dsp:nvSpPr>
        <dsp:cNvPr id="0" name=""/>
        <dsp:cNvSpPr/>
      </dsp:nvSpPr>
      <dsp:spPr>
        <a:xfrm>
          <a:off x="3109919" y="599431"/>
          <a:ext cx="119327" cy="4922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22257"/>
              </a:lnTo>
              <a:lnTo>
                <a:pt x="119327" y="492225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6AC63D-1A7A-4FC1-8D64-EE346E88AB6B}">
      <dsp:nvSpPr>
        <dsp:cNvPr id="0" name=""/>
        <dsp:cNvSpPr/>
      </dsp:nvSpPr>
      <dsp:spPr>
        <a:xfrm>
          <a:off x="3229246" y="5223370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They are happy.</a:t>
          </a:r>
          <a:endParaRPr lang="en-US" sz="1800" kern="1200" dirty="0">
            <a:latin typeface="Agency FB" pitchFamily="34" charset="0"/>
          </a:endParaRPr>
        </a:p>
      </dsp:txBody>
      <dsp:txXfrm>
        <a:off x="3246721" y="5240845"/>
        <a:ext cx="919669" cy="561687"/>
      </dsp:txXfrm>
    </dsp:sp>
    <dsp:sp modelId="{3F54310F-B954-4E79-B268-1FA9A73B8463}">
      <dsp:nvSpPr>
        <dsp:cNvPr id="0" name=""/>
        <dsp:cNvSpPr/>
      </dsp:nvSpPr>
      <dsp:spPr>
        <a:xfrm>
          <a:off x="4482184" y="2794"/>
          <a:ext cx="1193274" cy="5966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latin typeface="Agency FB" pitchFamily="34" charset="0"/>
            </a:rPr>
            <a:t>(short)</a:t>
          </a:r>
          <a:endParaRPr lang="en-US" sz="3400" kern="1200" dirty="0">
            <a:latin typeface="Agency FB" pitchFamily="34" charset="0"/>
          </a:endParaRPr>
        </a:p>
      </dsp:txBody>
      <dsp:txXfrm>
        <a:off x="4499659" y="20269"/>
        <a:ext cx="1158324" cy="561687"/>
      </dsp:txXfrm>
    </dsp:sp>
    <dsp:sp modelId="{5C441222-008C-4D9E-A7A6-0824FA4F21A8}">
      <dsp:nvSpPr>
        <dsp:cNvPr id="0" name=""/>
        <dsp:cNvSpPr/>
      </dsp:nvSpPr>
      <dsp:spPr>
        <a:xfrm>
          <a:off x="4601512" y="599431"/>
          <a:ext cx="119327" cy="447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7477"/>
              </a:lnTo>
              <a:lnTo>
                <a:pt x="119327" y="44747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8D7877-BDB3-40C3-BE16-4EEE9DA7AF9B}">
      <dsp:nvSpPr>
        <dsp:cNvPr id="0" name=""/>
        <dsp:cNvSpPr/>
      </dsp:nvSpPr>
      <dsp:spPr>
        <a:xfrm>
          <a:off x="4720839" y="748590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I’m happy.</a:t>
          </a:r>
          <a:endParaRPr lang="en-US" sz="1800" kern="1200" dirty="0">
            <a:latin typeface="Agency FB" pitchFamily="34" charset="0"/>
          </a:endParaRPr>
        </a:p>
      </dsp:txBody>
      <dsp:txXfrm>
        <a:off x="4738314" y="766065"/>
        <a:ext cx="919669" cy="561687"/>
      </dsp:txXfrm>
    </dsp:sp>
    <dsp:sp modelId="{235C80C9-9617-4810-BF83-C772EC2D94B9}">
      <dsp:nvSpPr>
        <dsp:cNvPr id="0" name=""/>
        <dsp:cNvSpPr/>
      </dsp:nvSpPr>
      <dsp:spPr>
        <a:xfrm>
          <a:off x="4601512" y="599431"/>
          <a:ext cx="119327" cy="1193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3274"/>
              </a:lnTo>
              <a:lnTo>
                <a:pt x="119327" y="119327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F2F66-4A8B-4E49-B9B0-D6BCA5586D5E}">
      <dsp:nvSpPr>
        <dsp:cNvPr id="0" name=""/>
        <dsp:cNvSpPr/>
      </dsp:nvSpPr>
      <dsp:spPr>
        <a:xfrm>
          <a:off x="4720839" y="1494387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You’re happy.</a:t>
          </a:r>
          <a:endParaRPr lang="en-US" sz="1800" kern="1200" dirty="0">
            <a:latin typeface="Agency FB" pitchFamily="34" charset="0"/>
          </a:endParaRPr>
        </a:p>
      </dsp:txBody>
      <dsp:txXfrm>
        <a:off x="4738314" y="1511862"/>
        <a:ext cx="919669" cy="561687"/>
      </dsp:txXfrm>
    </dsp:sp>
    <dsp:sp modelId="{D3DE9AA2-3457-456D-84DF-CD50835D5EB5}">
      <dsp:nvSpPr>
        <dsp:cNvPr id="0" name=""/>
        <dsp:cNvSpPr/>
      </dsp:nvSpPr>
      <dsp:spPr>
        <a:xfrm>
          <a:off x="4601512" y="599431"/>
          <a:ext cx="119327" cy="1939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9071"/>
              </a:lnTo>
              <a:lnTo>
                <a:pt x="119327" y="193907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8360E7-BA3E-4737-B5B1-B21C72A22D1A}">
      <dsp:nvSpPr>
        <dsp:cNvPr id="0" name=""/>
        <dsp:cNvSpPr/>
      </dsp:nvSpPr>
      <dsp:spPr>
        <a:xfrm>
          <a:off x="4720839" y="2240184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He’s happy.</a:t>
          </a:r>
          <a:endParaRPr lang="en-US" sz="1800" kern="1200" dirty="0">
            <a:latin typeface="Agency FB" pitchFamily="34" charset="0"/>
          </a:endParaRPr>
        </a:p>
      </dsp:txBody>
      <dsp:txXfrm>
        <a:off x="4738314" y="2257659"/>
        <a:ext cx="919669" cy="561687"/>
      </dsp:txXfrm>
    </dsp:sp>
    <dsp:sp modelId="{9C34DD28-920C-4ADE-A044-7518732425C9}">
      <dsp:nvSpPr>
        <dsp:cNvPr id="0" name=""/>
        <dsp:cNvSpPr/>
      </dsp:nvSpPr>
      <dsp:spPr>
        <a:xfrm>
          <a:off x="4601512" y="599431"/>
          <a:ext cx="119327" cy="2684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4867"/>
              </a:lnTo>
              <a:lnTo>
                <a:pt x="119327" y="268486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83AEEE-5094-4AE7-99D0-BD2FB916D29E}">
      <dsp:nvSpPr>
        <dsp:cNvPr id="0" name=""/>
        <dsp:cNvSpPr/>
      </dsp:nvSpPr>
      <dsp:spPr>
        <a:xfrm>
          <a:off x="4720839" y="2985980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She’s happy.</a:t>
          </a:r>
          <a:endParaRPr lang="en-US" sz="1800" kern="1200" dirty="0">
            <a:latin typeface="Agency FB" pitchFamily="34" charset="0"/>
          </a:endParaRPr>
        </a:p>
      </dsp:txBody>
      <dsp:txXfrm>
        <a:off x="4738314" y="3003455"/>
        <a:ext cx="919669" cy="561687"/>
      </dsp:txXfrm>
    </dsp:sp>
    <dsp:sp modelId="{9C46B65A-7759-4B69-9D75-81151F95E15C}">
      <dsp:nvSpPr>
        <dsp:cNvPr id="0" name=""/>
        <dsp:cNvSpPr/>
      </dsp:nvSpPr>
      <dsp:spPr>
        <a:xfrm>
          <a:off x="4601512" y="599431"/>
          <a:ext cx="119327" cy="3430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0664"/>
              </a:lnTo>
              <a:lnTo>
                <a:pt x="119327" y="343066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3D966A-ADF1-4B12-B6C3-A63A01927D03}">
      <dsp:nvSpPr>
        <dsp:cNvPr id="0" name=""/>
        <dsp:cNvSpPr/>
      </dsp:nvSpPr>
      <dsp:spPr>
        <a:xfrm>
          <a:off x="4720839" y="3731777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It’s happy.</a:t>
          </a:r>
          <a:endParaRPr lang="en-US" sz="1800" kern="1200" dirty="0">
            <a:latin typeface="Agency FB" pitchFamily="34" charset="0"/>
          </a:endParaRPr>
        </a:p>
      </dsp:txBody>
      <dsp:txXfrm>
        <a:off x="4738314" y="3749252"/>
        <a:ext cx="919669" cy="561687"/>
      </dsp:txXfrm>
    </dsp:sp>
    <dsp:sp modelId="{ACD763DA-DE63-415D-A935-6A134424E73D}">
      <dsp:nvSpPr>
        <dsp:cNvPr id="0" name=""/>
        <dsp:cNvSpPr/>
      </dsp:nvSpPr>
      <dsp:spPr>
        <a:xfrm>
          <a:off x="4601512" y="599431"/>
          <a:ext cx="119327" cy="4176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6461"/>
              </a:lnTo>
              <a:lnTo>
                <a:pt x="119327" y="417646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F79746-D31B-400B-8E61-95F6309562E7}">
      <dsp:nvSpPr>
        <dsp:cNvPr id="0" name=""/>
        <dsp:cNvSpPr/>
      </dsp:nvSpPr>
      <dsp:spPr>
        <a:xfrm>
          <a:off x="4720839" y="4477573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We’re happy.</a:t>
          </a:r>
          <a:endParaRPr lang="en-US" sz="1800" kern="1200" dirty="0">
            <a:latin typeface="Agency FB" pitchFamily="34" charset="0"/>
          </a:endParaRPr>
        </a:p>
      </dsp:txBody>
      <dsp:txXfrm>
        <a:off x="4738314" y="4495048"/>
        <a:ext cx="919669" cy="561687"/>
      </dsp:txXfrm>
    </dsp:sp>
    <dsp:sp modelId="{302796FC-ED12-46D6-B126-1F0A323E4701}">
      <dsp:nvSpPr>
        <dsp:cNvPr id="0" name=""/>
        <dsp:cNvSpPr/>
      </dsp:nvSpPr>
      <dsp:spPr>
        <a:xfrm>
          <a:off x="4601512" y="599431"/>
          <a:ext cx="119327" cy="4922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22257"/>
              </a:lnTo>
              <a:lnTo>
                <a:pt x="119327" y="492225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F02F53-C200-4058-A45D-5184C74CCDEE}">
      <dsp:nvSpPr>
        <dsp:cNvPr id="0" name=""/>
        <dsp:cNvSpPr/>
      </dsp:nvSpPr>
      <dsp:spPr>
        <a:xfrm>
          <a:off x="4720839" y="5223370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They’re happy.</a:t>
          </a:r>
          <a:endParaRPr lang="en-US" sz="1800" kern="1200" dirty="0">
            <a:latin typeface="Agency FB" pitchFamily="34" charset="0"/>
          </a:endParaRPr>
        </a:p>
      </dsp:txBody>
      <dsp:txXfrm>
        <a:off x="4738314" y="5240845"/>
        <a:ext cx="919669" cy="5616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10D80-FF74-4BCE-9656-B0F743F2745E}">
      <dsp:nvSpPr>
        <dsp:cNvPr id="0" name=""/>
        <dsp:cNvSpPr/>
      </dsp:nvSpPr>
      <dsp:spPr>
        <a:xfrm>
          <a:off x="3466703" y="430"/>
          <a:ext cx="1194593" cy="5972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Agency FB" pitchFamily="34" charset="0"/>
            </a:rPr>
            <a:t>yes,</a:t>
          </a:r>
          <a:endParaRPr lang="en-US" sz="3600" kern="1200" dirty="0">
            <a:latin typeface="Agency FB" pitchFamily="34" charset="0"/>
          </a:endParaRPr>
        </a:p>
      </dsp:txBody>
      <dsp:txXfrm>
        <a:off x="3484197" y="17924"/>
        <a:ext cx="1159605" cy="562308"/>
      </dsp:txXfrm>
    </dsp:sp>
    <dsp:sp modelId="{AFB1E93D-EE22-4353-B339-D1673571CE69}">
      <dsp:nvSpPr>
        <dsp:cNvPr id="0" name=""/>
        <dsp:cNvSpPr/>
      </dsp:nvSpPr>
      <dsp:spPr>
        <a:xfrm>
          <a:off x="3586162" y="597727"/>
          <a:ext cx="119459" cy="447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7972"/>
              </a:lnTo>
              <a:lnTo>
                <a:pt x="119459" y="447972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0E97DE-707F-4D13-8A22-6D32D4CE62F9}">
      <dsp:nvSpPr>
        <dsp:cNvPr id="0" name=""/>
        <dsp:cNvSpPr/>
      </dsp:nvSpPr>
      <dsp:spPr>
        <a:xfrm>
          <a:off x="3705621" y="747051"/>
          <a:ext cx="955675" cy="59729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I am</a:t>
          </a:r>
          <a:endParaRPr lang="en-US" sz="1800" kern="1200" dirty="0">
            <a:latin typeface="Agency FB" pitchFamily="34" charset="0"/>
          </a:endParaRPr>
        </a:p>
      </dsp:txBody>
      <dsp:txXfrm>
        <a:off x="3723115" y="764545"/>
        <a:ext cx="920687" cy="562308"/>
      </dsp:txXfrm>
    </dsp:sp>
    <dsp:sp modelId="{F0906C1D-C2F1-453A-BFBD-2224BC324727}">
      <dsp:nvSpPr>
        <dsp:cNvPr id="0" name=""/>
        <dsp:cNvSpPr/>
      </dsp:nvSpPr>
      <dsp:spPr>
        <a:xfrm>
          <a:off x="3586162" y="597727"/>
          <a:ext cx="119459" cy="1194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593"/>
              </a:lnTo>
              <a:lnTo>
                <a:pt x="119459" y="1194593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7452E4-289C-43CE-85ED-6336422E1D14}">
      <dsp:nvSpPr>
        <dsp:cNvPr id="0" name=""/>
        <dsp:cNvSpPr/>
      </dsp:nvSpPr>
      <dsp:spPr>
        <a:xfrm>
          <a:off x="3705621" y="1493672"/>
          <a:ext cx="955675" cy="59729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you are</a:t>
          </a:r>
          <a:endParaRPr lang="en-US" sz="1800" kern="1200" dirty="0">
            <a:latin typeface="Agency FB" pitchFamily="34" charset="0"/>
          </a:endParaRPr>
        </a:p>
      </dsp:txBody>
      <dsp:txXfrm>
        <a:off x="3723115" y="1511166"/>
        <a:ext cx="920687" cy="562308"/>
      </dsp:txXfrm>
    </dsp:sp>
    <dsp:sp modelId="{58841954-5509-488A-9573-2C620B34DA68}">
      <dsp:nvSpPr>
        <dsp:cNvPr id="0" name=""/>
        <dsp:cNvSpPr/>
      </dsp:nvSpPr>
      <dsp:spPr>
        <a:xfrm>
          <a:off x="3586162" y="597727"/>
          <a:ext cx="119459" cy="19412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1214"/>
              </a:lnTo>
              <a:lnTo>
                <a:pt x="119459" y="1941214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D50EE9-3173-4290-B618-774B2E6208A0}">
      <dsp:nvSpPr>
        <dsp:cNvPr id="0" name=""/>
        <dsp:cNvSpPr/>
      </dsp:nvSpPr>
      <dsp:spPr>
        <a:xfrm>
          <a:off x="3705621" y="2240294"/>
          <a:ext cx="955675" cy="59729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he is</a:t>
          </a:r>
          <a:endParaRPr lang="en-US" sz="1800" kern="1200" dirty="0">
            <a:latin typeface="Agency FB" pitchFamily="34" charset="0"/>
          </a:endParaRPr>
        </a:p>
      </dsp:txBody>
      <dsp:txXfrm>
        <a:off x="3723115" y="2257788"/>
        <a:ext cx="920687" cy="562308"/>
      </dsp:txXfrm>
    </dsp:sp>
    <dsp:sp modelId="{420A13AB-41CE-489D-B64A-BE9156DD4E03}">
      <dsp:nvSpPr>
        <dsp:cNvPr id="0" name=""/>
        <dsp:cNvSpPr/>
      </dsp:nvSpPr>
      <dsp:spPr>
        <a:xfrm>
          <a:off x="3586162" y="597727"/>
          <a:ext cx="119459" cy="2687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7835"/>
              </a:lnTo>
              <a:lnTo>
                <a:pt x="119459" y="2687835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47DFD-9075-4A8D-83CF-8A5B02202AB9}">
      <dsp:nvSpPr>
        <dsp:cNvPr id="0" name=""/>
        <dsp:cNvSpPr/>
      </dsp:nvSpPr>
      <dsp:spPr>
        <a:xfrm>
          <a:off x="3705621" y="2986915"/>
          <a:ext cx="955675" cy="59729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she is</a:t>
          </a:r>
          <a:endParaRPr lang="en-US" sz="1800" kern="1200" dirty="0">
            <a:latin typeface="Agency FB" pitchFamily="34" charset="0"/>
          </a:endParaRPr>
        </a:p>
      </dsp:txBody>
      <dsp:txXfrm>
        <a:off x="3723115" y="3004409"/>
        <a:ext cx="920687" cy="562308"/>
      </dsp:txXfrm>
    </dsp:sp>
    <dsp:sp modelId="{2DBF1F24-F581-4061-8437-81E4EF2B09BB}">
      <dsp:nvSpPr>
        <dsp:cNvPr id="0" name=""/>
        <dsp:cNvSpPr/>
      </dsp:nvSpPr>
      <dsp:spPr>
        <a:xfrm>
          <a:off x="3586162" y="597727"/>
          <a:ext cx="119459" cy="3434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4457"/>
              </a:lnTo>
              <a:lnTo>
                <a:pt x="119459" y="3434457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3E287-A6BF-4BE8-BF83-0C995946D3D3}">
      <dsp:nvSpPr>
        <dsp:cNvPr id="0" name=""/>
        <dsp:cNvSpPr/>
      </dsp:nvSpPr>
      <dsp:spPr>
        <a:xfrm>
          <a:off x="3705621" y="3733536"/>
          <a:ext cx="955675" cy="59729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it is</a:t>
          </a:r>
          <a:endParaRPr lang="en-US" sz="1800" kern="1200" dirty="0">
            <a:latin typeface="Agency FB" pitchFamily="34" charset="0"/>
          </a:endParaRPr>
        </a:p>
      </dsp:txBody>
      <dsp:txXfrm>
        <a:off x="3723115" y="3751030"/>
        <a:ext cx="920687" cy="562308"/>
      </dsp:txXfrm>
    </dsp:sp>
    <dsp:sp modelId="{0EA8B943-F739-4A94-B3F8-C1070C9CEA1D}">
      <dsp:nvSpPr>
        <dsp:cNvPr id="0" name=""/>
        <dsp:cNvSpPr/>
      </dsp:nvSpPr>
      <dsp:spPr>
        <a:xfrm>
          <a:off x="3586162" y="597727"/>
          <a:ext cx="119459" cy="4181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1078"/>
              </a:lnTo>
              <a:lnTo>
                <a:pt x="119459" y="4181078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87664-F830-4DD8-B7B9-F4266726A4F3}">
      <dsp:nvSpPr>
        <dsp:cNvPr id="0" name=""/>
        <dsp:cNvSpPr/>
      </dsp:nvSpPr>
      <dsp:spPr>
        <a:xfrm>
          <a:off x="3705621" y="4480157"/>
          <a:ext cx="955675" cy="59729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we are</a:t>
          </a:r>
          <a:endParaRPr lang="en-US" sz="1800" kern="1200" dirty="0">
            <a:latin typeface="Agency FB" pitchFamily="34" charset="0"/>
          </a:endParaRPr>
        </a:p>
      </dsp:txBody>
      <dsp:txXfrm>
        <a:off x="3723115" y="4497651"/>
        <a:ext cx="920687" cy="562308"/>
      </dsp:txXfrm>
    </dsp:sp>
    <dsp:sp modelId="{8F860DE9-4B93-4E65-A470-0010F9CF919B}">
      <dsp:nvSpPr>
        <dsp:cNvPr id="0" name=""/>
        <dsp:cNvSpPr/>
      </dsp:nvSpPr>
      <dsp:spPr>
        <a:xfrm>
          <a:off x="3586162" y="597727"/>
          <a:ext cx="119459" cy="4927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27699"/>
              </a:lnTo>
              <a:lnTo>
                <a:pt x="119459" y="4927699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AF095-A9EA-4822-A7D6-B44A9B8CE8E2}">
      <dsp:nvSpPr>
        <dsp:cNvPr id="0" name=""/>
        <dsp:cNvSpPr/>
      </dsp:nvSpPr>
      <dsp:spPr>
        <a:xfrm>
          <a:off x="3705621" y="5226778"/>
          <a:ext cx="955675" cy="59729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they are</a:t>
          </a:r>
          <a:endParaRPr lang="en-US" sz="1800" kern="1200" dirty="0">
            <a:latin typeface="Agency FB" pitchFamily="34" charset="0"/>
          </a:endParaRPr>
        </a:p>
      </dsp:txBody>
      <dsp:txXfrm>
        <a:off x="3723115" y="5244272"/>
        <a:ext cx="920687" cy="56230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770E11-64A8-435C-84E1-2322F8AE909C}">
      <dsp:nvSpPr>
        <dsp:cNvPr id="0" name=""/>
        <dsp:cNvSpPr/>
      </dsp:nvSpPr>
      <dsp:spPr>
        <a:xfrm>
          <a:off x="2990591" y="2794"/>
          <a:ext cx="1193274" cy="5966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latin typeface="Agency FB" pitchFamily="34" charset="0"/>
            </a:rPr>
            <a:t>no</a:t>
          </a:r>
          <a:endParaRPr lang="en-US" sz="3400" kern="1200" dirty="0">
            <a:latin typeface="Agency FB" pitchFamily="34" charset="0"/>
          </a:endParaRPr>
        </a:p>
      </dsp:txBody>
      <dsp:txXfrm>
        <a:off x="3008066" y="20269"/>
        <a:ext cx="1158324" cy="561687"/>
      </dsp:txXfrm>
    </dsp:sp>
    <dsp:sp modelId="{29156F74-DCA4-4C1E-A7C5-1F91B2FC5F94}">
      <dsp:nvSpPr>
        <dsp:cNvPr id="0" name=""/>
        <dsp:cNvSpPr/>
      </dsp:nvSpPr>
      <dsp:spPr>
        <a:xfrm>
          <a:off x="3109919" y="599431"/>
          <a:ext cx="119327" cy="447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7477"/>
              </a:lnTo>
              <a:lnTo>
                <a:pt x="119327" y="44747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7CC76-0DC4-4DBF-A51A-6CFDD136D0EE}">
      <dsp:nvSpPr>
        <dsp:cNvPr id="0" name=""/>
        <dsp:cNvSpPr/>
      </dsp:nvSpPr>
      <dsp:spPr>
        <a:xfrm>
          <a:off x="3229246" y="748590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I am not happy.</a:t>
          </a:r>
          <a:endParaRPr lang="en-US" sz="1800" kern="1200" dirty="0">
            <a:latin typeface="Agency FB" pitchFamily="34" charset="0"/>
          </a:endParaRPr>
        </a:p>
      </dsp:txBody>
      <dsp:txXfrm>
        <a:off x="3246721" y="766065"/>
        <a:ext cx="919669" cy="561687"/>
      </dsp:txXfrm>
    </dsp:sp>
    <dsp:sp modelId="{DAED7551-BC1D-409C-B3D2-C78CC3631E33}">
      <dsp:nvSpPr>
        <dsp:cNvPr id="0" name=""/>
        <dsp:cNvSpPr/>
      </dsp:nvSpPr>
      <dsp:spPr>
        <a:xfrm>
          <a:off x="3109919" y="599431"/>
          <a:ext cx="119327" cy="1193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3274"/>
              </a:lnTo>
              <a:lnTo>
                <a:pt x="119327" y="119327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15776C-1416-412B-9862-DCD9F5E21650}">
      <dsp:nvSpPr>
        <dsp:cNvPr id="0" name=""/>
        <dsp:cNvSpPr/>
      </dsp:nvSpPr>
      <dsp:spPr>
        <a:xfrm>
          <a:off x="3229246" y="1494387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You are not happy.</a:t>
          </a:r>
          <a:endParaRPr lang="en-US" sz="1800" kern="1200" dirty="0">
            <a:latin typeface="Agency FB" pitchFamily="34" charset="0"/>
          </a:endParaRPr>
        </a:p>
      </dsp:txBody>
      <dsp:txXfrm>
        <a:off x="3246721" y="1511862"/>
        <a:ext cx="919669" cy="561687"/>
      </dsp:txXfrm>
    </dsp:sp>
    <dsp:sp modelId="{C83869C5-DF21-4F0B-AAA4-83ECFF080208}">
      <dsp:nvSpPr>
        <dsp:cNvPr id="0" name=""/>
        <dsp:cNvSpPr/>
      </dsp:nvSpPr>
      <dsp:spPr>
        <a:xfrm>
          <a:off x="3109919" y="599431"/>
          <a:ext cx="119327" cy="1939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9071"/>
              </a:lnTo>
              <a:lnTo>
                <a:pt x="119327" y="193907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EA46C6-6BA4-4C78-9852-06E14B1DF106}">
      <dsp:nvSpPr>
        <dsp:cNvPr id="0" name=""/>
        <dsp:cNvSpPr/>
      </dsp:nvSpPr>
      <dsp:spPr>
        <a:xfrm>
          <a:off x="3229246" y="2240184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He is not happy.</a:t>
          </a:r>
          <a:endParaRPr lang="en-US" sz="1800" kern="1200" dirty="0">
            <a:latin typeface="Agency FB" pitchFamily="34" charset="0"/>
          </a:endParaRPr>
        </a:p>
      </dsp:txBody>
      <dsp:txXfrm>
        <a:off x="3246721" y="2257659"/>
        <a:ext cx="919669" cy="561687"/>
      </dsp:txXfrm>
    </dsp:sp>
    <dsp:sp modelId="{61F84BB3-E85A-414A-98AB-9979113372CC}">
      <dsp:nvSpPr>
        <dsp:cNvPr id="0" name=""/>
        <dsp:cNvSpPr/>
      </dsp:nvSpPr>
      <dsp:spPr>
        <a:xfrm>
          <a:off x="3109919" y="599431"/>
          <a:ext cx="119327" cy="2684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4867"/>
              </a:lnTo>
              <a:lnTo>
                <a:pt x="119327" y="268486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32DA6-83EE-424F-B2E3-E96D586CEF5A}">
      <dsp:nvSpPr>
        <dsp:cNvPr id="0" name=""/>
        <dsp:cNvSpPr/>
      </dsp:nvSpPr>
      <dsp:spPr>
        <a:xfrm>
          <a:off x="3229246" y="2985980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She is not happy.</a:t>
          </a:r>
          <a:endParaRPr lang="en-US" sz="1800" kern="1200" dirty="0">
            <a:latin typeface="Agency FB" pitchFamily="34" charset="0"/>
          </a:endParaRPr>
        </a:p>
      </dsp:txBody>
      <dsp:txXfrm>
        <a:off x="3246721" y="3003455"/>
        <a:ext cx="919669" cy="561687"/>
      </dsp:txXfrm>
    </dsp:sp>
    <dsp:sp modelId="{ED1B2E69-E2C9-41A2-8D6B-29217B16119F}">
      <dsp:nvSpPr>
        <dsp:cNvPr id="0" name=""/>
        <dsp:cNvSpPr/>
      </dsp:nvSpPr>
      <dsp:spPr>
        <a:xfrm>
          <a:off x="3109919" y="599431"/>
          <a:ext cx="119327" cy="3430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0664"/>
              </a:lnTo>
              <a:lnTo>
                <a:pt x="119327" y="343066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DC1A0E-C0D2-4AC7-AE88-205C8991F4B0}">
      <dsp:nvSpPr>
        <dsp:cNvPr id="0" name=""/>
        <dsp:cNvSpPr/>
      </dsp:nvSpPr>
      <dsp:spPr>
        <a:xfrm>
          <a:off x="3229246" y="3731777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It is not happy.</a:t>
          </a:r>
          <a:endParaRPr lang="en-US" sz="1800" kern="1200" dirty="0">
            <a:latin typeface="Agency FB" pitchFamily="34" charset="0"/>
          </a:endParaRPr>
        </a:p>
      </dsp:txBody>
      <dsp:txXfrm>
        <a:off x="3246721" y="3749252"/>
        <a:ext cx="919669" cy="561687"/>
      </dsp:txXfrm>
    </dsp:sp>
    <dsp:sp modelId="{6EF679AC-03E4-473B-AF71-E3381BA09E3D}">
      <dsp:nvSpPr>
        <dsp:cNvPr id="0" name=""/>
        <dsp:cNvSpPr/>
      </dsp:nvSpPr>
      <dsp:spPr>
        <a:xfrm>
          <a:off x="3109919" y="599431"/>
          <a:ext cx="119327" cy="4176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6461"/>
              </a:lnTo>
              <a:lnTo>
                <a:pt x="119327" y="417646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96212C-9023-48D5-B996-D8389778B0F4}">
      <dsp:nvSpPr>
        <dsp:cNvPr id="0" name=""/>
        <dsp:cNvSpPr/>
      </dsp:nvSpPr>
      <dsp:spPr>
        <a:xfrm>
          <a:off x="3229246" y="4477573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We are not happy.</a:t>
          </a:r>
          <a:endParaRPr lang="en-US" sz="1800" kern="1200" dirty="0">
            <a:latin typeface="Agency FB" pitchFamily="34" charset="0"/>
          </a:endParaRPr>
        </a:p>
      </dsp:txBody>
      <dsp:txXfrm>
        <a:off x="3246721" y="4495048"/>
        <a:ext cx="919669" cy="561687"/>
      </dsp:txXfrm>
    </dsp:sp>
    <dsp:sp modelId="{CD8648B1-2259-476E-A79D-CADE4C57F6E6}">
      <dsp:nvSpPr>
        <dsp:cNvPr id="0" name=""/>
        <dsp:cNvSpPr/>
      </dsp:nvSpPr>
      <dsp:spPr>
        <a:xfrm>
          <a:off x="3109919" y="599431"/>
          <a:ext cx="119327" cy="4922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22257"/>
              </a:lnTo>
              <a:lnTo>
                <a:pt x="119327" y="492225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6AC63D-1A7A-4FC1-8D64-EE346E88AB6B}">
      <dsp:nvSpPr>
        <dsp:cNvPr id="0" name=""/>
        <dsp:cNvSpPr/>
      </dsp:nvSpPr>
      <dsp:spPr>
        <a:xfrm>
          <a:off x="3229246" y="5223370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They are not happy.</a:t>
          </a:r>
          <a:endParaRPr lang="en-US" sz="1800" kern="1200" dirty="0">
            <a:latin typeface="Agency FB" pitchFamily="34" charset="0"/>
          </a:endParaRPr>
        </a:p>
      </dsp:txBody>
      <dsp:txXfrm>
        <a:off x="3246721" y="5240845"/>
        <a:ext cx="919669" cy="561687"/>
      </dsp:txXfrm>
    </dsp:sp>
    <dsp:sp modelId="{3F54310F-B954-4E79-B268-1FA9A73B8463}">
      <dsp:nvSpPr>
        <dsp:cNvPr id="0" name=""/>
        <dsp:cNvSpPr/>
      </dsp:nvSpPr>
      <dsp:spPr>
        <a:xfrm>
          <a:off x="4482184" y="2794"/>
          <a:ext cx="1193274" cy="5966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latin typeface="Agency FB" pitchFamily="34" charset="0"/>
            </a:rPr>
            <a:t>(short)</a:t>
          </a:r>
          <a:endParaRPr lang="en-US" sz="3400" kern="1200" dirty="0">
            <a:latin typeface="Agency FB" pitchFamily="34" charset="0"/>
          </a:endParaRPr>
        </a:p>
      </dsp:txBody>
      <dsp:txXfrm>
        <a:off x="4499659" y="20269"/>
        <a:ext cx="1158324" cy="561687"/>
      </dsp:txXfrm>
    </dsp:sp>
    <dsp:sp modelId="{5C441222-008C-4D9E-A7A6-0824FA4F21A8}">
      <dsp:nvSpPr>
        <dsp:cNvPr id="0" name=""/>
        <dsp:cNvSpPr/>
      </dsp:nvSpPr>
      <dsp:spPr>
        <a:xfrm>
          <a:off x="4601512" y="599431"/>
          <a:ext cx="119327" cy="447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7477"/>
              </a:lnTo>
              <a:lnTo>
                <a:pt x="119327" y="44747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8D7877-BDB3-40C3-BE16-4EEE9DA7AF9B}">
      <dsp:nvSpPr>
        <dsp:cNvPr id="0" name=""/>
        <dsp:cNvSpPr/>
      </dsp:nvSpPr>
      <dsp:spPr>
        <a:xfrm>
          <a:off x="4720839" y="748590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I’m not happy.</a:t>
          </a:r>
          <a:endParaRPr lang="en-US" sz="1800" kern="1200" dirty="0">
            <a:latin typeface="Agency FB" pitchFamily="34" charset="0"/>
          </a:endParaRPr>
        </a:p>
      </dsp:txBody>
      <dsp:txXfrm>
        <a:off x="4738314" y="766065"/>
        <a:ext cx="919669" cy="561687"/>
      </dsp:txXfrm>
    </dsp:sp>
    <dsp:sp modelId="{235C80C9-9617-4810-BF83-C772EC2D94B9}">
      <dsp:nvSpPr>
        <dsp:cNvPr id="0" name=""/>
        <dsp:cNvSpPr/>
      </dsp:nvSpPr>
      <dsp:spPr>
        <a:xfrm>
          <a:off x="4601512" y="599431"/>
          <a:ext cx="119327" cy="1193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3274"/>
              </a:lnTo>
              <a:lnTo>
                <a:pt x="119327" y="119327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F2F66-4A8B-4E49-B9B0-D6BCA5586D5E}">
      <dsp:nvSpPr>
        <dsp:cNvPr id="0" name=""/>
        <dsp:cNvSpPr/>
      </dsp:nvSpPr>
      <dsp:spPr>
        <a:xfrm>
          <a:off x="4720839" y="1494387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You’re not happy.</a:t>
          </a:r>
          <a:endParaRPr lang="en-US" sz="1800" kern="1200" dirty="0">
            <a:latin typeface="Agency FB" pitchFamily="34" charset="0"/>
          </a:endParaRPr>
        </a:p>
      </dsp:txBody>
      <dsp:txXfrm>
        <a:off x="4738314" y="1511862"/>
        <a:ext cx="919669" cy="561687"/>
      </dsp:txXfrm>
    </dsp:sp>
    <dsp:sp modelId="{D3DE9AA2-3457-456D-84DF-CD50835D5EB5}">
      <dsp:nvSpPr>
        <dsp:cNvPr id="0" name=""/>
        <dsp:cNvSpPr/>
      </dsp:nvSpPr>
      <dsp:spPr>
        <a:xfrm>
          <a:off x="4601512" y="599431"/>
          <a:ext cx="119327" cy="1939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9071"/>
              </a:lnTo>
              <a:lnTo>
                <a:pt x="119327" y="193907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8360E7-BA3E-4737-B5B1-B21C72A22D1A}">
      <dsp:nvSpPr>
        <dsp:cNvPr id="0" name=""/>
        <dsp:cNvSpPr/>
      </dsp:nvSpPr>
      <dsp:spPr>
        <a:xfrm>
          <a:off x="4720839" y="2240184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He’s not happy.</a:t>
          </a:r>
          <a:endParaRPr lang="en-US" sz="1800" kern="1200" dirty="0">
            <a:latin typeface="Agency FB" pitchFamily="34" charset="0"/>
          </a:endParaRPr>
        </a:p>
      </dsp:txBody>
      <dsp:txXfrm>
        <a:off x="4738314" y="2257659"/>
        <a:ext cx="919669" cy="561687"/>
      </dsp:txXfrm>
    </dsp:sp>
    <dsp:sp modelId="{9C34DD28-920C-4ADE-A044-7518732425C9}">
      <dsp:nvSpPr>
        <dsp:cNvPr id="0" name=""/>
        <dsp:cNvSpPr/>
      </dsp:nvSpPr>
      <dsp:spPr>
        <a:xfrm>
          <a:off x="4601512" y="599431"/>
          <a:ext cx="119327" cy="2684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4867"/>
              </a:lnTo>
              <a:lnTo>
                <a:pt x="119327" y="268486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83AEEE-5094-4AE7-99D0-BD2FB916D29E}">
      <dsp:nvSpPr>
        <dsp:cNvPr id="0" name=""/>
        <dsp:cNvSpPr/>
      </dsp:nvSpPr>
      <dsp:spPr>
        <a:xfrm>
          <a:off x="4720839" y="2985980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She’s not happy.</a:t>
          </a:r>
          <a:endParaRPr lang="en-US" sz="1800" kern="1200" dirty="0">
            <a:latin typeface="Agency FB" pitchFamily="34" charset="0"/>
          </a:endParaRPr>
        </a:p>
      </dsp:txBody>
      <dsp:txXfrm>
        <a:off x="4738314" y="3003455"/>
        <a:ext cx="919669" cy="561687"/>
      </dsp:txXfrm>
    </dsp:sp>
    <dsp:sp modelId="{9C46B65A-7759-4B69-9D75-81151F95E15C}">
      <dsp:nvSpPr>
        <dsp:cNvPr id="0" name=""/>
        <dsp:cNvSpPr/>
      </dsp:nvSpPr>
      <dsp:spPr>
        <a:xfrm>
          <a:off x="4601512" y="599431"/>
          <a:ext cx="119327" cy="3430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0664"/>
              </a:lnTo>
              <a:lnTo>
                <a:pt x="119327" y="343066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3D966A-ADF1-4B12-B6C3-A63A01927D03}">
      <dsp:nvSpPr>
        <dsp:cNvPr id="0" name=""/>
        <dsp:cNvSpPr/>
      </dsp:nvSpPr>
      <dsp:spPr>
        <a:xfrm>
          <a:off x="4720839" y="3731777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It’s not happy.</a:t>
          </a:r>
          <a:endParaRPr lang="en-US" sz="1800" kern="1200" dirty="0">
            <a:latin typeface="Agency FB" pitchFamily="34" charset="0"/>
          </a:endParaRPr>
        </a:p>
      </dsp:txBody>
      <dsp:txXfrm>
        <a:off x="4738314" y="3749252"/>
        <a:ext cx="919669" cy="561687"/>
      </dsp:txXfrm>
    </dsp:sp>
    <dsp:sp modelId="{ACD763DA-DE63-415D-A935-6A134424E73D}">
      <dsp:nvSpPr>
        <dsp:cNvPr id="0" name=""/>
        <dsp:cNvSpPr/>
      </dsp:nvSpPr>
      <dsp:spPr>
        <a:xfrm>
          <a:off x="4601512" y="599431"/>
          <a:ext cx="119327" cy="4176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6461"/>
              </a:lnTo>
              <a:lnTo>
                <a:pt x="119327" y="417646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F79746-D31B-400B-8E61-95F6309562E7}">
      <dsp:nvSpPr>
        <dsp:cNvPr id="0" name=""/>
        <dsp:cNvSpPr/>
      </dsp:nvSpPr>
      <dsp:spPr>
        <a:xfrm>
          <a:off x="4720839" y="4477573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We’re not happy.</a:t>
          </a:r>
          <a:endParaRPr lang="en-US" sz="1800" kern="1200" dirty="0">
            <a:latin typeface="Agency FB" pitchFamily="34" charset="0"/>
          </a:endParaRPr>
        </a:p>
      </dsp:txBody>
      <dsp:txXfrm>
        <a:off x="4738314" y="4495048"/>
        <a:ext cx="919669" cy="561687"/>
      </dsp:txXfrm>
    </dsp:sp>
    <dsp:sp modelId="{302796FC-ED12-46D6-B126-1F0A323E4701}">
      <dsp:nvSpPr>
        <dsp:cNvPr id="0" name=""/>
        <dsp:cNvSpPr/>
      </dsp:nvSpPr>
      <dsp:spPr>
        <a:xfrm>
          <a:off x="4601512" y="599431"/>
          <a:ext cx="119327" cy="4922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22257"/>
              </a:lnTo>
              <a:lnTo>
                <a:pt x="119327" y="492225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F02F53-C200-4058-A45D-5184C74CCDEE}">
      <dsp:nvSpPr>
        <dsp:cNvPr id="0" name=""/>
        <dsp:cNvSpPr/>
      </dsp:nvSpPr>
      <dsp:spPr>
        <a:xfrm>
          <a:off x="4720839" y="5223370"/>
          <a:ext cx="954619" cy="5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gency FB" pitchFamily="34" charset="0"/>
            </a:rPr>
            <a:t>They’re not happy.</a:t>
          </a:r>
          <a:endParaRPr lang="en-US" sz="1800" kern="1200" dirty="0">
            <a:latin typeface="Agency FB" pitchFamily="34" charset="0"/>
          </a:endParaRPr>
        </a:p>
      </dsp:txBody>
      <dsp:txXfrm>
        <a:off x="4738314" y="5240845"/>
        <a:ext cx="919669" cy="561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666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3649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6267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54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0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7469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9144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43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092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9298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7016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04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9234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2163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4083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24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1668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7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706581"/>
            <a:ext cx="8001000" cy="2971801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gency FB" pitchFamily="34" charset="0"/>
              </a:rPr>
              <a:t>The Verb ‘To be’</a:t>
            </a:r>
            <a:endParaRPr lang="th-TH" sz="4000" dirty="0">
              <a:latin typeface="Agency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91045" y="5374257"/>
            <a:ext cx="31715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MV Boli" panose="02000500030200090000" pitchFamily="2" charset="0"/>
              </a:rPr>
              <a:t>RAINBOW</a:t>
            </a:r>
            <a:r>
              <a:rPr lang="en-US" sz="2000" dirty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dirty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MV Boli" panose="02000500030200090000" pitchFamily="2" charset="0"/>
              </a:rPr>
              <a:t>OF </a:t>
            </a:r>
            <a:r>
              <a:rPr lang="en-US" sz="2000" dirty="0" smtClean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MV Boli" panose="02000500030200090000" pitchFamily="2" charset="0"/>
              </a:rPr>
              <a:t>EDUCATION</a:t>
            </a:r>
          </a:p>
          <a:p>
            <a:r>
              <a:rPr lang="en-US" sz="2000" dirty="0" smtClean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MV Boli" panose="02000500030200090000" pitchFamily="2" charset="0"/>
              </a:rPr>
              <a:t>PowerPoint Presentations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484848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itchFamily="34" charset="0"/>
              </a:rPr>
              <a:t>How does the verb ‘to be’ look like?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101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60913063"/>
              </p:ext>
            </p:extLst>
          </p:nvPr>
        </p:nvGraphicFramePr>
        <p:xfrm>
          <a:off x="764778" y="589931"/>
          <a:ext cx="8128000" cy="5824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5653825" y="1571223"/>
            <a:ext cx="83712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668850" y="2328930"/>
            <a:ext cx="83712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653824" y="5336148"/>
            <a:ext cx="83712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668849" y="6065950"/>
            <a:ext cx="83712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694603" y="4621370"/>
            <a:ext cx="83712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694604" y="3820733"/>
            <a:ext cx="83712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694604" y="3097369"/>
            <a:ext cx="83712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655967" y="134039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gency FB" pitchFamily="34" charset="0"/>
              </a:rPr>
              <a:t>h</a:t>
            </a:r>
            <a:r>
              <a:rPr lang="en-US" sz="2400" b="1" dirty="0" smtClean="0">
                <a:latin typeface="Agency FB" pitchFamily="34" charset="0"/>
              </a:rPr>
              <a:t>appy.</a:t>
            </a:r>
            <a:endParaRPr lang="en-US" sz="2400" b="1" dirty="0">
              <a:latin typeface="Agency FB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68850" y="208909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gency FB" pitchFamily="34" charset="0"/>
              </a:rPr>
              <a:t>h</a:t>
            </a:r>
            <a:r>
              <a:rPr lang="en-US" sz="2400" b="1" dirty="0" smtClean="0">
                <a:latin typeface="Agency FB" pitchFamily="34" charset="0"/>
              </a:rPr>
              <a:t>appy.</a:t>
            </a:r>
            <a:endParaRPr lang="en-US" sz="2400" b="1" dirty="0">
              <a:latin typeface="Agency FB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94604" y="286653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gency FB" pitchFamily="34" charset="0"/>
              </a:rPr>
              <a:t>h</a:t>
            </a:r>
            <a:r>
              <a:rPr lang="en-US" sz="2400" b="1" dirty="0" smtClean="0">
                <a:latin typeface="Agency FB" pitchFamily="34" charset="0"/>
              </a:rPr>
              <a:t>appy.</a:t>
            </a:r>
            <a:endParaRPr lang="en-US" sz="2400" b="1" dirty="0">
              <a:latin typeface="Agency FB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94604" y="35899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gency FB" pitchFamily="34" charset="0"/>
              </a:rPr>
              <a:t>h</a:t>
            </a:r>
            <a:r>
              <a:rPr lang="en-US" sz="2400" b="1" dirty="0" smtClean="0">
                <a:latin typeface="Agency FB" pitchFamily="34" charset="0"/>
              </a:rPr>
              <a:t>appy.</a:t>
            </a:r>
            <a:endParaRPr lang="en-US" sz="2400" b="1" dirty="0">
              <a:latin typeface="Agency FB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94604" y="43905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gency FB" pitchFamily="34" charset="0"/>
              </a:rPr>
              <a:t>h</a:t>
            </a:r>
            <a:r>
              <a:rPr lang="en-US" sz="2400" b="1" dirty="0" smtClean="0">
                <a:latin typeface="Agency FB" pitchFamily="34" charset="0"/>
              </a:rPr>
              <a:t>appy.</a:t>
            </a:r>
            <a:endParaRPr lang="en-US" sz="2400" b="1" dirty="0">
              <a:latin typeface="Agency FB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94603" y="509529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gency FB" pitchFamily="34" charset="0"/>
              </a:rPr>
              <a:t>h</a:t>
            </a:r>
            <a:r>
              <a:rPr lang="en-US" sz="2400" b="1" dirty="0" smtClean="0">
                <a:latin typeface="Agency FB" pitchFamily="34" charset="0"/>
              </a:rPr>
              <a:t>appy.</a:t>
            </a:r>
            <a:endParaRPr lang="en-US" sz="2400" b="1" dirty="0">
              <a:latin typeface="Agency FB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68850" y="5812773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gency FB" pitchFamily="34" charset="0"/>
              </a:rPr>
              <a:t>h</a:t>
            </a:r>
            <a:r>
              <a:rPr lang="en-US" sz="2400" b="1" dirty="0" smtClean="0">
                <a:latin typeface="Agency FB" pitchFamily="34" charset="0"/>
              </a:rPr>
              <a:t>appy.</a:t>
            </a:r>
            <a:endParaRPr lang="en-US" sz="2400" b="1" dirty="0">
              <a:latin typeface="Agency FB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94604" y="1448327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gency FB" pitchFamily="34" charset="0"/>
              </a:rPr>
              <a:t>t</a:t>
            </a:r>
            <a:r>
              <a:rPr lang="en-US" sz="2400" b="1" dirty="0" smtClean="0">
                <a:latin typeface="Agency FB" pitchFamily="34" charset="0"/>
              </a:rPr>
              <a:t>ired.</a:t>
            </a:r>
            <a:endParaRPr lang="en-US" sz="2400" b="1" dirty="0">
              <a:latin typeface="Agency FB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12149" y="2110856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gency FB" pitchFamily="34" charset="0"/>
              </a:rPr>
              <a:t>t</a:t>
            </a:r>
            <a:r>
              <a:rPr lang="en-US" sz="2400" b="1" dirty="0" smtClean="0">
                <a:latin typeface="Agency FB" pitchFamily="34" charset="0"/>
              </a:rPr>
              <a:t>ired.</a:t>
            </a:r>
            <a:endParaRPr lang="en-US" sz="2400" b="1" dirty="0">
              <a:latin typeface="Agency FB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97125" y="2834912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gency FB" pitchFamily="34" charset="0"/>
              </a:rPr>
              <a:t>t</a:t>
            </a:r>
            <a:r>
              <a:rPr lang="en-US" sz="2400" b="1" dirty="0" smtClean="0">
                <a:latin typeface="Agency FB" pitchFamily="34" charset="0"/>
              </a:rPr>
              <a:t>ired.</a:t>
            </a:r>
            <a:endParaRPr lang="en-US" sz="2400" b="1" dirty="0">
              <a:latin typeface="Agency FB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2150" y="3589899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gency FB" pitchFamily="34" charset="0"/>
              </a:rPr>
              <a:t>t</a:t>
            </a:r>
            <a:r>
              <a:rPr lang="en-US" sz="2400" b="1" dirty="0" smtClean="0">
                <a:latin typeface="Agency FB" pitchFamily="34" charset="0"/>
              </a:rPr>
              <a:t>ired.</a:t>
            </a:r>
            <a:endParaRPr lang="en-US" sz="2400" b="1" dirty="0">
              <a:latin typeface="Agency FB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94603" y="4390537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gency FB" pitchFamily="34" charset="0"/>
              </a:rPr>
              <a:t>t</a:t>
            </a:r>
            <a:r>
              <a:rPr lang="en-US" sz="2400" b="1" dirty="0" smtClean="0">
                <a:latin typeface="Agency FB" pitchFamily="34" charset="0"/>
              </a:rPr>
              <a:t>ired.</a:t>
            </a:r>
            <a:endParaRPr lang="en-US" sz="2400" b="1" dirty="0">
              <a:latin typeface="Agency FB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94603" y="5112571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gency FB" pitchFamily="34" charset="0"/>
              </a:rPr>
              <a:t>t</a:t>
            </a:r>
            <a:r>
              <a:rPr lang="en-US" sz="2400" b="1" dirty="0" smtClean="0">
                <a:latin typeface="Agency FB" pitchFamily="34" charset="0"/>
              </a:rPr>
              <a:t>ired.</a:t>
            </a:r>
            <a:endParaRPr lang="en-US" sz="2400" b="1" dirty="0">
              <a:latin typeface="Agency FB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94603" y="5835117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gency FB" pitchFamily="34" charset="0"/>
              </a:rPr>
              <a:t>t</a:t>
            </a:r>
            <a:r>
              <a:rPr lang="en-US" sz="2400" b="1" dirty="0" smtClean="0">
                <a:latin typeface="Agency FB" pitchFamily="34" charset="0"/>
              </a:rPr>
              <a:t>ired.</a:t>
            </a:r>
            <a:endParaRPr lang="en-US" sz="2400" b="1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0465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When do we use the verb ‘to be’?</a:t>
            </a:r>
            <a:endParaRPr lang="en-US" dirty="0">
              <a:latin typeface="Agency FB" panose="020B0503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1091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8480702"/>
              </p:ext>
            </p:extLst>
          </p:nvPr>
        </p:nvGraphicFramePr>
        <p:xfrm>
          <a:off x="2884869" y="193183"/>
          <a:ext cx="8654602" cy="6387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497363" y="3529921"/>
            <a:ext cx="8534400" cy="1507067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gency FB" panose="020B0503020202020204" pitchFamily="34" charset="0"/>
              </a:rPr>
              <a:t>To show the status </a:t>
            </a:r>
            <a:br>
              <a:rPr lang="en-US" dirty="0" smtClean="0">
                <a:latin typeface="Agency FB" panose="020B0503020202020204" pitchFamily="34" charset="0"/>
              </a:rPr>
            </a:br>
            <a:r>
              <a:rPr lang="en-US" dirty="0" smtClean="0">
                <a:latin typeface="Agency FB" panose="020B0503020202020204" pitchFamily="34" charset="0"/>
              </a:rPr>
              <a:t>of a person</a:t>
            </a:r>
            <a:br>
              <a:rPr lang="en-US" dirty="0" smtClean="0">
                <a:latin typeface="Agency FB" panose="020B0503020202020204" pitchFamily="34" charset="0"/>
              </a:rPr>
            </a:br>
            <a:r>
              <a:rPr lang="en-US" dirty="0" smtClean="0">
                <a:latin typeface="Agency FB" panose="020B0503020202020204" pitchFamily="34" charset="0"/>
              </a:rPr>
              <a:t>animal or </a:t>
            </a:r>
            <a:r>
              <a:rPr lang="en-US" dirty="0" smtClean="0">
                <a:latin typeface="Agency FB" panose="020B0503020202020204" pitchFamily="34" charset="0"/>
              </a:rPr>
              <a:t>thing.</a:t>
            </a:r>
            <a:endParaRPr lang="en-US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5281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798802" y="4418442"/>
            <a:ext cx="8534400" cy="1507067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gency FB" panose="020B0503020202020204" pitchFamily="34" charset="0"/>
              </a:rPr>
              <a:t>To say what somebody is:</a:t>
            </a:r>
            <a:br>
              <a:rPr lang="en-US" dirty="0" smtClean="0">
                <a:latin typeface="Agency FB" panose="020B0503020202020204" pitchFamily="34" charset="0"/>
              </a:rPr>
            </a:br>
            <a:r>
              <a:rPr lang="en-US" dirty="0" smtClean="0">
                <a:latin typeface="Agency FB" panose="020B0503020202020204" pitchFamily="34" charset="0"/>
              </a:rPr>
              <a:t>job/profession.</a:t>
            </a:r>
            <a:r>
              <a:rPr lang="en-US" dirty="0" smtClean="0">
                <a:latin typeface="Agency FB" panose="020B0503020202020204" pitchFamily="34" charset="0"/>
              </a:rPr>
              <a:t/>
            </a:r>
            <a:br>
              <a:rPr lang="en-US" dirty="0" smtClean="0">
                <a:latin typeface="Agency FB" panose="020B0503020202020204" pitchFamily="34" charset="0"/>
              </a:rPr>
            </a:br>
            <a:endParaRPr lang="en-US" dirty="0">
              <a:latin typeface="Agency FB" panose="020B0503020202020204" pitchFamily="34" charset="0"/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2836494"/>
              </p:ext>
            </p:extLst>
          </p:nvPr>
        </p:nvGraphicFramePr>
        <p:xfrm>
          <a:off x="2352541" y="227976"/>
          <a:ext cx="9839459" cy="643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84234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55604" y="3868616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To make </a:t>
            </a:r>
            <a:r>
              <a:rPr lang="en-US" dirty="0" smtClean="0">
                <a:latin typeface="Agency FB" panose="020B0503020202020204" pitchFamily="34" charset="0"/>
              </a:rPr>
              <a:t>questions.</a:t>
            </a:r>
            <a:endParaRPr lang="en-US" dirty="0">
              <a:latin typeface="Agency FB" panose="020B0503020202020204" pitchFamily="34" charset="0"/>
            </a:endParaRPr>
          </a:p>
        </p:txBody>
      </p:sp>
      <p:graphicFrame>
        <p:nvGraphicFramePr>
          <p:cNvPr id="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1534758"/>
              </p:ext>
            </p:extLst>
          </p:nvPr>
        </p:nvGraphicFramePr>
        <p:xfrm>
          <a:off x="2678646" y="129204"/>
          <a:ext cx="8744755" cy="6387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6783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39281" y="3692769"/>
            <a:ext cx="10018713" cy="17525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gency FB" panose="020B0503020202020204" pitchFamily="34" charset="0"/>
              </a:rPr>
              <a:t/>
            </a:r>
            <a:br>
              <a:rPr lang="en-US" dirty="0" smtClean="0">
                <a:latin typeface="Agency FB" panose="020B0503020202020204" pitchFamily="34" charset="0"/>
              </a:rPr>
            </a:br>
            <a:r>
              <a:rPr lang="en-US" dirty="0">
                <a:latin typeface="Agency FB" panose="020B0503020202020204" pitchFamily="34" charset="0"/>
              </a:rPr>
              <a:t>N</a:t>
            </a:r>
            <a:r>
              <a:rPr lang="en-US" dirty="0" smtClean="0">
                <a:latin typeface="Agency FB" panose="020B0503020202020204" pitchFamily="34" charset="0"/>
              </a:rPr>
              <a:t>ationality.</a:t>
            </a:r>
            <a:endParaRPr lang="en-US" dirty="0">
              <a:latin typeface="Agency FB" panose="020B0503020202020204" pitchFamily="34" charset="0"/>
            </a:endParaRPr>
          </a:p>
        </p:txBody>
      </p:sp>
      <p:graphicFrame>
        <p:nvGraphicFramePr>
          <p:cNvPr id="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494947"/>
              </p:ext>
            </p:extLst>
          </p:nvPr>
        </p:nvGraphicFramePr>
        <p:xfrm>
          <a:off x="2970784" y="168676"/>
          <a:ext cx="8023538" cy="6259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20341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63168" y="3917720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To tell about emotions </a:t>
            </a:r>
            <a:br>
              <a:rPr lang="en-US" dirty="0" smtClean="0">
                <a:latin typeface="Agency FB" panose="020B0503020202020204" pitchFamily="34" charset="0"/>
              </a:rPr>
            </a:br>
            <a:r>
              <a:rPr lang="en-US" dirty="0" smtClean="0">
                <a:latin typeface="Agency FB" panose="020B0503020202020204" pitchFamily="34" charset="0"/>
              </a:rPr>
              <a:t>(feelings</a:t>
            </a:r>
            <a:r>
              <a:rPr lang="en-US" dirty="0" smtClean="0">
                <a:latin typeface="Agency FB" panose="020B0503020202020204" pitchFamily="34" charset="0"/>
              </a:rPr>
              <a:t>).</a:t>
            </a:r>
            <a:endParaRPr lang="en-US" dirty="0">
              <a:latin typeface="Agency FB" panose="020B0503020202020204" pitchFamily="34" charset="0"/>
            </a:endParaRPr>
          </a:p>
        </p:txBody>
      </p:sp>
      <p:graphicFrame>
        <p:nvGraphicFramePr>
          <p:cNvPr id="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1535105"/>
              </p:ext>
            </p:extLst>
          </p:nvPr>
        </p:nvGraphicFramePr>
        <p:xfrm>
          <a:off x="3345026" y="151560"/>
          <a:ext cx="7830355" cy="6387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2770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3333" y="1250830"/>
            <a:ext cx="10566456" cy="5075613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latin typeface="Agency FB" panose="020B0503020202020204" pitchFamily="34" charset="0"/>
              </a:rPr>
              <a:t>We use the verb ‘to be’ also to give..</a:t>
            </a:r>
            <a:br>
              <a:rPr lang="en-US" dirty="0" smtClean="0">
                <a:latin typeface="Agency FB" panose="020B0503020202020204" pitchFamily="34" charset="0"/>
              </a:rPr>
            </a:br>
            <a:r>
              <a:rPr lang="en-US" sz="2400" dirty="0" smtClean="0">
                <a:latin typeface="Agency FB" panose="020B0503020202020204" pitchFamily="34" charset="0"/>
              </a:rPr>
              <a:t/>
            </a:r>
            <a:br>
              <a:rPr lang="en-US" sz="2400" dirty="0" smtClean="0">
                <a:latin typeface="Agency FB" panose="020B0503020202020204" pitchFamily="34" charset="0"/>
              </a:rPr>
            </a:br>
            <a:r>
              <a:rPr lang="en-US" sz="2400" dirty="0">
                <a:latin typeface="Agency FB" panose="020B0503020202020204" pitchFamily="34" charset="0"/>
              </a:rPr>
              <a:t/>
            </a:r>
            <a:br>
              <a:rPr lang="en-US" sz="2400" dirty="0">
                <a:latin typeface="Agency FB" panose="020B0503020202020204" pitchFamily="34" charset="0"/>
              </a:rPr>
            </a:br>
            <a:r>
              <a:rPr lang="en-US" sz="2400" b="1" dirty="0">
                <a:latin typeface="Agency FB" panose="020B0503020202020204" pitchFamily="34" charset="0"/>
              </a:rPr>
              <a:t>a</a:t>
            </a:r>
            <a:r>
              <a:rPr lang="en-US" sz="2400" b="1" dirty="0" smtClean="0">
                <a:latin typeface="Agency FB" panose="020B0503020202020204" pitchFamily="34" charset="0"/>
              </a:rPr>
              <a:t> location </a:t>
            </a:r>
            <a:r>
              <a:rPr lang="en-US" sz="2400" dirty="0" smtClean="0">
                <a:latin typeface="Agency FB" panose="020B0503020202020204" pitchFamily="34" charset="0"/>
              </a:rPr>
              <a:t>(place)                </a:t>
            </a:r>
            <a:r>
              <a:rPr lang="en-US" sz="2400" dirty="0" smtClean="0">
                <a:latin typeface="Agency FB" panose="020B0503020202020204" pitchFamily="34" charset="0"/>
              </a:rPr>
              <a:t>Paris</a:t>
            </a:r>
            <a:r>
              <a:rPr lang="en-US" sz="2400" dirty="0" smtClean="0">
                <a:latin typeface="Agency FB" panose="020B0503020202020204" pitchFamily="34" charset="0"/>
              </a:rPr>
              <a:t> </a:t>
            </a:r>
            <a:r>
              <a:rPr lang="en-US" sz="2400" b="1" dirty="0" smtClean="0">
                <a:latin typeface="Agency FB" panose="020B0503020202020204" pitchFamily="34" charset="0"/>
              </a:rPr>
              <a:t>is</a:t>
            </a:r>
            <a:r>
              <a:rPr lang="en-US" sz="2400" dirty="0" smtClean="0">
                <a:latin typeface="Agency FB" panose="020B0503020202020204" pitchFamily="34" charset="0"/>
              </a:rPr>
              <a:t> in the north of </a:t>
            </a:r>
            <a:r>
              <a:rPr lang="en-US" sz="2400" dirty="0" smtClean="0">
                <a:latin typeface="Agency FB" panose="020B0503020202020204" pitchFamily="34" charset="0"/>
              </a:rPr>
              <a:t>France</a:t>
            </a:r>
            <a:r>
              <a:rPr lang="en-US" sz="2400" dirty="0" smtClean="0">
                <a:latin typeface="Agency FB" panose="020B0503020202020204" pitchFamily="34" charset="0"/>
              </a:rPr>
              <a:t>.</a:t>
            </a:r>
            <a:r>
              <a:rPr lang="en-US" sz="2400" dirty="0" smtClean="0">
                <a:latin typeface="Agency FB" panose="020B0503020202020204" pitchFamily="34" charset="0"/>
              </a:rPr>
              <a:t/>
            </a:r>
            <a:br>
              <a:rPr lang="en-US" sz="2400" dirty="0" smtClean="0">
                <a:latin typeface="Agency FB" panose="020B0503020202020204" pitchFamily="34" charset="0"/>
              </a:rPr>
            </a:br>
            <a:r>
              <a:rPr lang="en-US" sz="2400" dirty="0" smtClean="0">
                <a:latin typeface="Agency FB" panose="020B0503020202020204" pitchFamily="34" charset="0"/>
              </a:rPr>
              <a:t/>
            </a:r>
            <a:br>
              <a:rPr lang="en-US" sz="2400" dirty="0" smtClean="0">
                <a:latin typeface="Agency FB" panose="020B0503020202020204" pitchFamily="34" charset="0"/>
              </a:rPr>
            </a:br>
            <a:r>
              <a:rPr lang="en-US" sz="2400" b="1" dirty="0" smtClean="0">
                <a:latin typeface="Agency FB" pitchFamily="34" charset="0"/>
              </a:rPr>
              <a:t>age:                                    </a:t>
            </a:r>
            <a:r>
              <a:rPr lang="en-US" sz="2400" dirty="0" smtClean="0">
                <a:latin typeface="Agency FB" pitchFamily="34" charset="0"/>
              </a:rPr>
              <a:t>He </a:t>
            </a:r>
            <a:r>
              <a:rPr lang="en-US" sz="2400" b="1" dirty="0" smtClean="0">
                <a:latin typeface="Agency FB" pitchFamily="34" charset="0"/>
              </a:rPr>
              <a:t>is</a:t>
            </a:r>
            <a:r>
              <a:rPr lang="en-US" sz="2400" dirty="0" smtClean="0">
                <a:latin typeface="Agency FB" pitchFamily="34" charset="0"/>
              </a:rPr>
              <a:t> 37 years old.</a:t>
            </a:r>
            <a:r>
              <a:rPr lang="en-US" sz="2400" dirty="0">
                <a:latin typeface="Agency FB" pitchFamily="34" charset="0"/>
              </a:rPr>
              <a:t/>
            </a:r>
            <a:br>
              <a:rPr lang="en-US" sz="2400" dirty="0">
                <a:latin typeface="Agency FB" pitchFamily="34" charset="0"/>
              </a:rPr>
            </a:br>
            <a:r>
              <a:rPr lang="en-US" sz="2400" dirty="0" smtClean="0">
                <a:latin typeface="Agency FB" pitchFamily="34" charset="0"/>
              </a:rPr>
              <a:t>     </a:t>
            </a:r>
            <a:br>
              <a:rPr lang="en-US" sz="2400" dirty="0" smtClean="0">
                <a:latin typeface="Agency FB" pitchFamily="34" charset="0"/>
              </a:rPr>
            </a:br>
            <a:r>
              <a:rPr lang="en-US" sz="2400" b="1" dirty="0">
                <a:latin typeface="Agency FB" pitchFamily="34" charset="0"/>
              </a:rPr>
              <a:t>t</a:t>
            </a:r>
            <a:r>
              <a:rPr lang="en-US" sz="2400" b="1" dirty="0" smtClean="0">
                <a:latin typeface="Agency FB" pitchFamily="34" charset="0"/>
              </a:rPr>
              <a:t>he weather:                      </a:t>
            </a:r>
            <a:r>
              <a:rPr lang="en-US" sz="2400" dirty="0" smtClean="0">
                <a:latin typeface="Agency FB" pitchFamily="34" charset="0"/>
              </a:rPr>
              <a:t>It </a:t>
            </a:r>
            <a:r>
              <a:rPr lang="en-US" sz="2400" b="1" dirty="0" smtClean="0">
                <a:latin typeface="Agency FB" pitchFamily="34" charset="0"/>
              </a:rPr>
              <a:t>is</a:t>
            </a:r>
            <a:r>
              <a:rPr lang="en-US" sz="2400" dirty="0" smtClean="0">
                <a:latin typeface="Agency FB" pitchFamily="34" charset="0"/>
              </a:rPr>
              <a:t> very hot today.</a:t>
            </a:r>
            <a:r>
              <a:rPr lang="en-US" sz="2400" dirty="0">
                <a:latin typeface="Agency FB" pitchFamily="34" charset="0"/>
              </a:rPr>
              <a:t/>
            </a:r>
            <a:br>
              <a:rPr lang="en-US" sz="2400" dirty="0">
                <a:latin typeface="Agency FB" pitchFamily="34" charset="0"/>
              </a:rPr>
            </a:br>
            <a:r>
              <a:rPr lang="en-US" sz="2400" dirty="0" smtClean="0">
                <a:latin typeface="Agency FB" pitchFamily="34" charset="0"/>
              </a:rPr>
              <a:t> </a:t>
            </a:r>
            <a:br>
              <a:rPr lang="en-US" sz="2400" dirty="0" smtClean="0">
                <a:latin typeface="Agency FB" pitchFamily="34" charset="0"/>
              </a:rPr>
            </a:br>
            <a:r>
              <a:rPr lang="en-US" sz="2400" b="1" dirty="0">
                <a:latin typeface="Agency FB" pitchFamily="34" charset="0"/>
              </a:rPr>
              <a:t>t</a:t>
            </a:r>
            <a:r>
              <a:rPr lang="en-US" sz="2400" b="1" dirty="0" smtClean="0">
                <a:latin typeface="Agency FB" pitchFamily="34" charset="0"/>
              </a:rPr>
              <a:t>he time:                             </a:t>
            </a:r>
            <a:r>
              <a:rPr lang="en-US" sz="2400" dirty="0" smtClean="0">
                <a:latin typeface="Agency FB" pitchFamily="34" charset="0"/>
              </a:rPr>
              <a:t>It </a:t>
            </a:r>
            <a:r>
              <a:rPr lang="en-US" sz="2400" b="1" dirty="0" smtClean="0">
                <a:latin typeface="Agency FB" pitchFamily="34" charset="0"/>
              </a:rPr>
              <a:t>is</a:t>
            </a:r>
            <a:r>
              <a:rPr lang="en-US" sz="2400" dirty="0" smtClean="0">
                <a:latin typeface="Agency FB" pitchFamily="34" charset="0"/>
              </a:rPr>
              <a:t> ten o’clock.</a:t>
            </a:r>
            <a:br>
              <a:rPr lang="en-US" sz="2400" dirty="0" smtClean="0">
                <a:latin typeface="Agency FB" pitchFamily="34" charset="0"/>
              </a:rPr>
            </a:br>
            <a:r>
              <a:rPr lang="en-US" sz="2400" dirty="0">
                <a:latin typeface="Agency FB" panose="020B0503020202020204" pitchFamily="34" charset="0"/>
              </a:rPr>
              <a:t/>
            </a:r>
            <a:br>
              <a:rPr lang="en-US" sz="2400" dirty="0">
                <a:latin typeface="Agency FB" panose="020B0503020202020204" pitchFamily="34" charset="0"/>
              </a:rPr>
            </a:br>
            <a:r>
              <a:rPr lang="en-US" sz="2400" dirty="0" smtClean="0">
                <a:latin typeface="Agency FB" panose="020B0503020202020204" pitchFamily="34" charset="0"/>
              </a:rPr>
              <a:t/>
            </a:r>
            <a:br>
              <a:rPr lang="en-US" sz="2400" dirty="0" smtClean="0">
                <a:latin typeface="Agency FB" panose="020B0503020202020204" pitchFamily="34" charset="0"/>
              </a:rPr>
            </a:br>
            <a:r>
              <a:rPr lang="en-US" sz="2400" dirty="0">
                <a:latin typeface="Agency FB" panose="020B0503020202020204" pitchFamily="34" charset="0"/>
              </a:rPr>
              <a:t/>
            </a:r>
            <a:br>
              <a:rPr lang="en-US" sz="2400" dirty="0">
                <a:latin typeface="Agency FB" panose="020B0503020202020204" pitchFamily="34" charset="0"/>
              </a:rPr>
            </a:br>
            <a:r>
              <a:rPr lang="en-US" sz="2400" b="1" dirty="0" smtClean="0">
                <a:latin typeface="Agency FB" panose="020B0503020202020204" pitchFamily="34" charset="0"/>
              </a:rPr>
              <a:t/>
            </a:r>
            <a:br>
              <a:rPr lang="en-US" sz="2400" b="1" dirty="0" smtClean="0">
                <a:latin typeface="Agency FB" panose="020B0503020202020204" pitchFamily="34" charset="0"/>
              </a:rPr>
            </a:br>
            <a:endParaRPr lang="en-US" sz="2400" b="1" dirty="0">
              <a:latin typeface="Agency FB" panose="020B0503020202020204" pitchFamily="34" charset="0"/>
            </a:endParaRPr>
          </a:p>
        </p:txBody>
      </p:sp>
      <p:pic>
        <p:nvPicPr>
          <p:cNvPr id="1028" name="Picture 4" descr="Clock, Wood, Time, Hour, Minute, Wall Cl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398" y="3355676"/>
            <a:ext cx="1614218" cy="21522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49468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2731" y="4110487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Verb ‘To be’ in </a:t>
            </a:r>
            <a:r>
              <a:rPr lang="en-US" dirty="0" smtClean="0">
                <a:latin typeface="Agency FB" panose="020B0503020202020204" pitchFamily="34" charset="0"/>
              </a:rPr>
              <a:t>sentences.</a:t>
            </a:r>
            <a:endParaRPr lang="en-US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3781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First we must learn the pronouns</a:t>
            </a:r>
            <a:endParaRPr lang="en-US" dirty="0">
              <a:latin typeface="Agency FB" panose="020B0503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669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6" y="3822082"/>
            <a:ext cx="4936659" cy="150706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gency FB" panose="020B0503020202020204" pitchFamily="34" charset="0"/>
              </a:rPr>
              <a:t>Yes   (affirmative/</a:t>
            </a:r>
            <a:br>
              <a:rPr lang="en-US" dirty="0" smtClean="0">
                <a:latin typeface="Agency FB" panose="020B0503020202020204" pitchFamily="34" charset="0"/>
              </a:rPr>
            </a:br>
            <a:r>
              <a:rPr lang="en-US" dirty="0" smtClean="0">
                <a:latin typeface="Agency FB" panose="020B0503020202020204" pitchFamily="34" charset="0"/>
              </a:rPr>
              <a:t>positive)</a:t>
            </a:r>
            <a:endParaRPr lang="en-US" dirty="0">
              <a:latin typeface="Agency FB" panose="020B0503020202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94440692"/>
              </p:ext>
            </p:extLst>
          </p:nvPr>
        </p:nvGraphicFramePr>
        <p:xfrm>
          <a:off x="3998511" y="584058"/>
          <a:ext cx="8666051" cy="5822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16632636"/>
              </p:ext>
            </p:extLst>
          </p:nvPr>
        </p:nvGraphicFramePr>
        <p:xfrm>
          <a:off x="1636300" y="571663"/>
          <a:ext cx="8128000" cy="5824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971431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759" y="4106754"/>
            <a:ext cx="4936659" cy="150706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gency FB" panose="020B0503020202020204" pitchFamily="34" charset="0"/>
              </a:rPr>
              <a:t>No  (negative)</a:t>
            </a:r>
            <a:endParaRPr lang="en-US" dirty="0">
              <a:latin typeface="Agency FB" panose="020B0503020202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97081701"/>
              </p:ext>
            </p:extLst>
          </p:nvPr>
        </p:nvGraphicFramePr>
        <p:xfrm>
          <a:off x="4390180" y="571936"/>
          <a:ext cx="8666051" cy="5822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19571649"/>
              </p:ext>
            </p:extLst>
          </p:nvPr>
        </p:nvGraphicFramePr>
        <p:xfrm>
          <a:off x="1405676" y="583042"/>
          <a:ext cx="8128000" cy="5824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597216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30" y="4164601"/>
            <a:ext cx="4936659" cy="150706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gency FB" panose="020B0503020202020204" pitchFamily="34" charset="0"/>
              </a:rPr>
              <a:t>Questions and</a:t>
            </a:r>
            <a:br>
              <a:rPr lang="en-US" dirty="0" smtClean="0">
                <a:latin typeface="Agency FB" panose="020B0503020202020204" pitchFamily="34" charset="0"/>
              </a:rPr>
            </a:br>
            <a:r>
              <a:rPr lang="en-US" dirty="0" smtClean="0">
                <a:latin typeface="Agency FB" panose="020B0503020202020204" pitchFamily="34" charset="0"/>
              </a:rPr>
              <a:t>answers.</a:t>
            </a:r>
            <a:endParaRPr lang="en-US" dirty="0">
              <a:latin typeface="Agency FB" panose="020B0503020202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99473797"/>
              </p:ext>
            </p:extLst>
          </p:nvPr>
        </p:nvGraphicFramePr>
        <p:xfrm>
          <a:off x="4188474" y="625725"/>
          <a:ext cx="8666051" cy="5822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28566658"/>
              </p:ext>
            </p:extLst>
          </p:nvPr>
        </p:nvGraphicFramePr>
        <p:xfrm>
          <a:off x="1624383" y="625725"/>
          <a:ext cx="8128000" cy="5824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570693" y="40341"/>
            <a:ext cx="1855694" cy="4572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gency FB" pitchFamily="34" charset="0"/>
              </a:rPr>
              <a:t>answer</a:t>
            </a:r>
            <a:endParaRPr lang="en-US" sz="2800" b="1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2858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7225" y="3998344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Now we can start with the </a:t>
            </a:r>
            <a:r>
              <a:rPr lang="en-US" dirty="0" smtClean="0">
                <a:latin typeface="Agency FB" panose="020B0503020202020204" pitchFamily="34" charset="0"/>
              </a:rPr>
              <a:t>worksheets.</a:t>
            </a:r>
            <a:endParaRPr lang="en-US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5672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3819658"/>
            <a:ext cx="3549121" cy="1371600"/>
          </a:xfrm>
        </p:spPr>
        <p:txBody>
          <a:bodyPr>
            <a:normAutofit fontScale="90000"/>
          </a:bodyPr>
          <a:lstStyle/>
          <a:p>
            <a:r>
              <a:rPr lang="en-US" sz="8900" dirty="0" smtClean="0"/>
              <a:t>I  </a:t>
            </a:r>
            <a:r>
              <a:rPr lang="en-US" dirty="0" smtClean="0"/>
              <a:t>           </a:t>
            </a:r>
            <a:endParaRPr lang="en-US" dirty="0"/>
          </a:p>
        </p:txBody>
      </p:sp>
      <p:pic>
        <p:nvPicPr>
          <p:cNvPr id="11" name="Content Placeholder 10" descr="http://cdn.mysitemyway.com/etc-mysitemyway/icons/legacy-previews/icons/3d-transparent-glass-icons-people-things/059518-3d-transparent-glass-icon-people-things-people-man1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03917" y="1216324"/>
            <a:ext cx="2816791" cy="30218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256698" y="4145624"/>
            <a:ext cx="3657600" cy="2091267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Agency FB" pitchFamily="34" charset="0"/>
              </a:rPr>
              <a:t>I am happy. </a:t>
            </a:r>
            <a:endParaRPr lang="en-US" sz="4400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8" name="AutoShape 2" descr="http://www.clker.com/cliparts/8/M/c/i/g/4/two-thumbs-up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http://www.clker.com/cliparts/8/M/c/i/g/4/two-thumbs-up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Callout 3 (Border and Accent Bar) 6"/>
          <p:cNvSpPr/>
          <p:nvPr/>
        </p:nvSpPr>
        <p:spPr>
          <a:xfrm>
            <a:off x="4641106" y="609600"/>
            <a:ext cx="2553905" cy="1455312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29485"/>
              <a:gd name="adj8" fmla="val -2126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gency FB" pitchFamily="34" charset="0"/>
              </a:rPr>
              <a:t>You speak </a:t>
            </a:r>
            <a:r>
              <a:rPr lang="en-US" sz="3200" dirty="0" smtClean="0">
                <a:solidFill>
                  <a:srgbClr val="FFFF00"/>
                </a:solidFill>
                <a:latin typeface="Agency FB" pitchFamily="34" charset="0"/>
              </a:rPr>
              <a:t>about </a:t>
            </a:r>
            <a:r>
              <a:rPr lang="en-US" sz="3200" dirty="0" smtClean="0">
                <a:latin typeface="Agency FB" pitchFamily="34" charset="0"/>
              </a:rPr>
              <a:t>yourself.</a:t>
            </a:r>
            <a:endParaRPr lang="en-US" sz="3200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9401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330" y="3401464"/>
            <a:ext cx="3657600" cy="1371600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Agency FB" pitchFamily="34" charset="0"/>
              </a:rPr>
              <a:t>You  </a:t>
            </a:r>
            <a:r>
              <a:rPr lang="en-US" dirty="0" smtClean="0">
                <a:latin typeface="Agency FB" pitchFamily="34" charset="0"/>
              </a:rPr>
              <a:t>           </a:t>
            </a:r>
            <a:endParaRPr lang="en-US" dirty="0">
              <a:latin typeface="Agency FB" pitchFamily="34" charset="0"/>
            </a:endParaRPr>
          </a:p>
        </p:txBody>
      </p:sp>
      <p:pic>
        <p:nvPicPr>
          <p:cNvPr id="12" name="Content Placeholder 10" descr="http://cdn.mysitemyway.com/etc-mysitemyway/icons/legacy-previews/icons/3d-transparent-glass-icons-people-things/059518-3d-transparent-glass-icon-people-things-people-man1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692" y="2879902"/>
            <a:ext cx="3124523" cy="3535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3685899" y="4790316"/>
            <a:ext cx="3657600" cy="2091267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Agency FB" pitchFamily="34" charset="0"/>
              </a:rPr>
              <a:t>You are happy. </a:t>
            </a:r>
            <a:endParaRPr lang="en-US" sz="4400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8" name="AutoShape 2" descr="http://www.clker.com/cliparts/8/M/c/i/g/4/two-thumbs-up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http://www.clker.com/cliparts/8/M/c/i/g/4/two-thumbs-up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 descr="http://cdn.mysitemyway.com/etc-mysitemyway/icons/legacy-previews/icons/3d-transparent-glass-icons-people-things/059522-3d-transparent-glass-icon-people-things-people-mother-child1-sc43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468" y="1508302"/>
            <a:ext cx="3060848" cy="257896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Line Callout 3 (Border and Accent Bar) 2"/>
          <p:cNvSpPr/>
          <p:nvPr/>
        </p:nvSpPr>
        <p:spPr>
          <a:xfrm>
            <a:off x="3563977" y="587933"/>
            <a:ext cx="2553905" cy="1455312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29485"/>
              <a:gd name="adj8" fmla="val -2126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gency FB" pitchFamily="34" charset="0"/>
              </a:rPr>
              <a:t>You speak </a:t>
            </a:r>
            <a:r>
              <a:rPr lang="en-US" sz="3200" dirty="0" smtClean="0">
                <a:solidFill>
                  <a:srgbClr val="FFFF00"/>
                </a:solidFill>
                <a:latin typeface="Agency FB" pitchFamily="34" charset="0"/>
              </a:rPr>
              <a:t>to</a:t>
            </a:r>
            <a:r>
              <a:rPr lang="en-US" sz="3200" dirty="0" smtClean="0">
                <a:latin typeface="Agency FB" pitchFamily="34" charset="0"/>
              </a:rPr>
              <a:t> one or more </a:t>
            </a:r>
            <a:r>
              <a:rPr lang="en-US" sz="3200" dirty="0" smtClean="0">
                <a:latin typeface="Agency FB" pitchFamily="34" charset="0"/>
              </a:rPr>
              <a:t>people.</a:t>
            </a:r>
            <a:endParaRPr lang="en-US" sz="3200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144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325" y="3601867"/>
            <a:ext cx="3657600" cy="1371600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Agency FB" pitchFamily="34" charset="0"/>
              </a:rPr>
              <a:t>he  </a:t>
            </a:r>
            <a:r>
              <a:rPr lang="en-US" dirty="0" smtClean="0">
                <a:latin typeface="Agency FB" pitchFamily="34" charset="0"/>
              </a:rPr>
              <a:t>           </a:t>
            </a:r>
            <a:endParaRPr lang="en-US" dirty="0">
              <a:latin typeface="Agency FB" pitchFamily="34" charset="0"/>
            </a:endParaRPr>
          </a:p>
        </p:txBody>
      </p:sp>
      <p:pic>
        <p:nvPicPr>
          <p:cNvPr id="12" name="Content Placeholder 11" descr="http://cdn.mysitemyway.com/etc-mysitemyway/icons/legacy-previews/icons/3d-transparent-glass-icons-people-things/059518-3d-transparent-glass-icon-people-things-people-man1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8622" y="2338097"/>
            <a:ext cx="3889099" cy="41383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789625" y="4010140"/>
            <a:ext cx="3657600" cy="2091267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Agency FB" pitchFamily="34" charset="0"/>
              </a:rPr>
              <a:t>He is happy. </a:t>
            </a:r>
            <a:endParaRPr lang="en-US" sz="4400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8" name="AutoShape 2" descr="http://www.clker.com/cliparts/8/M/c/i/g/4/two-thumbs-up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http://www.clker.com/cliparts/8/M/c/i/g/4/two-thumbs-up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Callout 3 (Border and Accent Bar) 9"/>
          <p:cNvSpPr/>
          <p:nvPr/>
        </p:nvSpPr>
        <p:spPr>
          <a:xfrm>
            <a:off x="3963648" y="961018"/>
            <a:ext cx="2553905" cy="1455312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29485"/>
              <a:gd name="adj8" fmla="val -2126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gency FB" pitchFamily="34" charset="0"/>
              </a:rPr>
              <a:t>You speak </a:t>
            </a:r>
            <a:r>
              <a:rPr lang="en-US" sz="3200" dirty="0" smtClean="0">
                <a:solidFill>
                  <a:srgbClr val="FFFF00"/>
                </a:solidFill>
                <a:latin typeface="Agency FB" pitchFamily="34" charset="0"/>
              </a:rPr>
              <a:t>about</a:t>
            </a:r>
            <a:r>
              <a:rPr lang="en-US" sz="3200" dirty="0" smtClean="0">
                <a:latin typeface="Agency FB" pitchFamily="34" charset="0"/>
              </a:rPr>
              <a:t> one man or </a:t>
            </a:r>
            <a:r>
              <a:rPr lang="en-US" sz="3200" dirty="0" smtClean="0">
                <a:latin typeface="Agency FB" pitchFamily="34" charset="0"/>
              </a:rPr>
              <a:t>boy. (male) </a:t>
            </a:r>
            <a:endParaRPr lang="en-US" sz="3200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1364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3807468"/>
            <a:ext cx="3657600" cy="1371600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Agency FB" pitchFamily="34" charset="0"/>
              </a:rPr>
              <a:t>she  </a:t>
            </a:r>
            <a:r>
              <a:rPr lang="en-US" dirty="0" smtClean="0">
                <a:latin typeface="Agency FB" pitchFamily="34" charset="0"/>
              </a:rPr>
              <a:t>           </a:t>
            </a:r>
            <a:endParaRPr lang="en-US" dirty="0">
              <a:latin typeface="Agency FB" pitchFamily="34" charset="0"/>
            </a:endParaRPr>
          </a:p>
        </p:txBody>
      </p:sp>
      <p:pic>
        <p:nvPicPr>
          <p:cNvPr id="12" name="Content Placeholder 11" descr="http://cdn.mysitemyway.com/etc-mysitemyway/icons/legacy-previews/icons-256/3d-transparent-glass-icons-people-things/059535-3d-transparent-glass-icon-people-things-people-woman6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22235" y="1293963"/>
            <a:ext cx="2777706" cy="29329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494703" y="4315417"/>
            <a:ext cx="3657600" cy="2091267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Agency FB" pitchFamily="34" charset="0"/>
              </a:rPr>
              <a:t>She is happy. </a:t>
            </a:r>
            <a:endParaRPr lang="en-US" sz="4400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8" name="AutoShape 2" descr="http://www.clker.com/cliparts/8/M/c/i/g/4/two-thumbs-up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http://www.clker.com/cliparts/8/M/c/i/g/4/two-thumbs-up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Callout 3 (Border and Accent Bar) 9"/>
          <p:cNvSpPr/>
          <p:nvPr/>
        </p:nvSpPr>
        <p:spPr>
          <a:xfrm>
            <a:off x="3588953" y="617995"/>
            <a:ext cx="2898111" cy="1900917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29485"/>
              <a:gd name="adj8" fmla="val -2126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gency FB" pitchFamily="34" charset="0"/>
              </a:rPr>
              <a:t>You speak about one woman or </a:t>
            </a:r>
            <a:r>
              <a:rPr lang="en-US" sz="3200" dirty="0" smtClean="0">
                <a:latin typeface="Agency FB" pitchFamily="34" charset="0"/>
              </a:rPr>
              <a:t>girl.</a:t>
            </a:r>
          </a:p>
          <a:p>
            <a:pPr algn="ctr"/>
            <a:r>
              <a:rPr lang="en-US" sz="3200" dirty="0" smtClean="0">
                <a:latin typeface="Agency FB" pitchFamily="34" charset="0"/>
              </a:rPr>
              <a:t>(female)</a:t>
            </a:r>
            <a:endParaRPr lang="en-US" sz="3200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0937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17667" y="4028634"/>
            <a:ext cx="3657600" cy="1371600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Agency FB" pitchFamily="34" charset="0"/>
              </a:rPr>
              <a:t>it  </a:t>
            </a:r>
            <a:r>
              <a:rPr lang="en-US" dirty="0" smtClean="0">
                <a:latin typeface="Agency FB" pitchFamily="34" charset="0"/>
              </a:rPr>
              <a:t>           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831748" y="2983001"/>
            <a:ext cx="3657600" cy="2091267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Agency FB" pitchFamily="34" charset="0"/>
              </a:rPr>
              <a:t>It</a:t>
            </a:r>
            <a:r>
              <a:rPr lang="en-US" sz="44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gency FB" pitchFamily="34" charset="0"/>
              </a:rPr>
              <a:t>is an old phone.</a:t>
            </a:r>
          </a:p>
          <a:p>
            <a:r>
              <a:rPr lang="en-US" sz="4400" dirty="0" smtClean="0">
                <a:solidFill>
                  <a:schemeClr val="tx1"/>
                </a:solidFill>
                <a:latin typeface="Agency FB" pitchFamily="34" charset="0"/>
              </a:rPr>
              <a:t>It is a small bird.</a:t>
            </a:r>
            <a:endParaRPr lang="en-US" sz="4400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8" name="AutoShape 2" descr="http://www.clker.com/cliparts/8/M/c/i/g/4/two-thumbs-up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http://www.clker.com/cliparts/8/M/c/i/g/4/two-thumbs-up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 descr="http://thecrossingok.com/clientimages/59028/097302-3d-transparent-glass-icon-social-media-logos-twitter-bird3-squar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690" y="4200533"/>
            <a:ext cx="1823480" cy="193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http://cdn.mysitemyway.com/etc-mysitemyway/icons/legacy-previews/icons/3d-transparent-glass-icons-business/076114-3d-transparent-glass-icon-business-phone-solid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467" y="1061646"/>
            <a:ext cx="2009105" cy="243225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Line Callout 3 (Border and Accent Bar) 14"/>
          <p:cNvSpPr/>
          <p:nvPr/>
        </p:nvSpPr>
        <p:spPr>
          <a:xfrm>
            <a:off x="2726417" y="1082579"/>
            <a:ext cx="2553905" cy="1455312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61279"/>
              <a:gd name="adj8" fmla="val -19381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gency FB" pitchFamily="34" charset="0"/>
              </a:rPr>
              <a:t>You speak </a:t>
            </a:r>
            <a:r>
              <a:rPr lang="en-US" sz="3200" dirty="0" smtClean="0">
                <a:solidFill>
                  <a:srgbClr val="FFFF00"/>
                </a:solidFill>
                <a:latin typeface="Agency FB" pitchFamily="34" charset="0"/>
              </a:rPr>
              <a:t>about </a:t>
            </a:r>
            <a:r>
              <a:rPr lang="en-US" sz="3200" dirty="0" smtClean="0">
                <a:latin typeface="Agency FB" pitchFamily="34" charset="0"/>
              </a:rPr>
              <a:t>one thing or </a:t>
            </a:r>
            <a:r>
              <a:rPr lang="en-US" sz="3200" dirty="0" smtClean="0">
                <a:latin typeface="Agency FB" pitchFamily="34" charset="0"/>
              </a:rPr>
              <a:t>one animal.</a:t>
            </a:r>
            <a:endParaRPr lang="en-US" sz="3200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0371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455" y="1606640"/>
            <a:ext cx="3657600" cy="1371600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Agency FB" pitchFamily="34" charset="0"/>
              </a:rPr>
              <a:t>WE  </a:t>
            </a:r>
            <a:r>
              <a:rPr lang="en-US" dirty="0" smtClean="0">
                <a:latin typeface="Agency FB" pitchFamily="34" charset="0"/>
              </a:rPr>
              <a:t>           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067581" y="3819658"/>
            <a:ext cx="3657600" cy="2091267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Agency FB" pitchFamily="34" charset="0"/>
              </a:rPr>
              <a:t>We are  happy.</a:t>
            </a:r>
            <a:endParaRPr lang="en-US" sz="4400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8" name="AutoShape 2" descr="http://www.clker.com/cliparts/8/M/c/i/g/4/two-thumbs-up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http://www.clker.com/cliparts/8/M/c/i/g/4/two-thumbs-up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 descr="http://cdn.mysitemyway.com/etc-mysitemyway/icons/legacy-previews/icons/3d-transparent-glass-icons-people-things/059518-3d-transparent-glass-icon-people-things-people-man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96" y="2023637"/>
            <a:ext cx="2762128" cy="33624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 descr="http://cdn.mysitemyway.com/etc-mysitemyway/icons/legacy-previews/icons/3d-transparent-glass-icons-people-things/059512-3d-transparent-glass-icon-people-things-people-family4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328" y="2156111"/>
            <a:ext cx="2531576" cy="332709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Plus 13"/>
          <p:cNvSpPr/>
          <p:nvPr/>
        </p:nvSpPr>
        <p:spPr>
          <a:xfrm>
            <a:off x="2575776" y="3568584"/>
            <a:ext cx="756678" cy="81017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Right Brace 2"/>
          <p:cNvSpPr/>
          <p:nvPr/>
        </p:nvSpPr>
        <p:spPr>
          <a:xfrm rot="5400000">
            <a:off x="2973140" y="4129785"/>
            <a:ext cx="359111" cy="3040658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ine Callout 3 (Border and Accent Bar) 14"/>
          <p:cNvSpPr/>
          <p:nvPr/>
        </p:nvSpPr>
        <p:spPr>
          <a:xfrm>
            <a:off x="3482336" y="568325"/>
            <a:ext cx="2553905" cy="1455312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38569"/>
              <a:gd name="adj8" fmla="val -2110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gency FB" pitchFamily="34" charset="0"/>
              </a:rPr>
              <a:t>I and somebody </a:t>
            </a:r>
            <a:r>
              <a:rPr lang="en-US" sz="3200" dirty="0" smtClean="0">
                <a:latin typeface="Agency FB" pitchFamily="34" charset="0"/>
              </a:rPr>
              <a:t>else. </a:t>
            </a:r>
            <a:endParaRPr lang="en-US" sz="3200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9742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975" y="3895406"/>
            <a:ext cx="3657600" cy="1371600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Agency FB" pitchFamily="34" charset="0"/>
              </a:rPr>
              <a:t>They  </a:t>
            </a:r>
            <a:r>
              <a:rPr lang="en-US" dirty="0" smtClean="0">
                <a:latin typeface="Agency FB" pitchFamily="34" charset="0"/>
              </a:rPr>
              <a:t>           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676500" y="2540253"/>
            <a:ext cx="5497648" cy="3386667"/>
          </a:xfrm>
        </p:spPr>
        <p:txBody>
          <a:bodyPr>
            <a:normAutofit fontScale="77500" lnSpcReduction="20000"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Agency FB" pitchFamily="34" charset="0"/>
              </a:rPr>
              <a:t>They are happy</a:t>
            </a:r>
            <a:r>
              <a:rPr lang="en-US" sz="4400" dirty="0" smtClean="0">
                <a:solidFill>
                  <a:schemeClr val="tx1"/>
                </a:solidFill>
                <a:latin typeface="Agency FB" pitchFamily="34" charset="0"/>
              </a:rPr>
              <a:t>.</a:t>
            </a:r>
          </a:p>
          <a:p>
            <a:endParaRPr lang="en-US" sz="4400" dirty="0" smtClean="0">
              <a:solidFill>
                <a:schemeClr val="tx1"/>
              </a:solidFill>
              <a:latin typeface="Agency FB" pitchFamily="34" charset="0"/>
            </a:endParaRPr>
          </a:p>
          <a:p>
            <a:r>
              <a:rPr lang="en-US" sz="4400" dirty="0" smtClean="0">
                <a:solidFill>
                  <a:schemeClr val="tx1"/>
                </a:solidFill>
                <a:latin typeface="Agency FB" pitchFamily="34" charset="0"/>
              </a:rPr>
              <a:t>He has </a:t>
            </a:r>
            <a:r>
              <a:rPr lang="en-US" sz="4400" dirty="0">
                <a:solidFill>
                  <a:schemeClr val="tx1"/>
                </a:solidFill>
                <a:latin typeface="Agency FB" pitchFamily="34" charset="0"/>
              </a:rPr>
              <a:t>3</a:t>
            </a:r>
            <a:r>
              <a:rPr lang="en-US" sz="4400" dirty="0" smtClean="0">
                <a:solidFill>
                  <a:schemeClr val="tx1"/>
                </a:solidFill>
                <a:latin typeface="Agency FB" pitchFamily="34" charset="0"/>
              </a:rPr>
              <a:t> cats. They are happy</a:t>
            </a:r>
            <a:r>
              <a:rPr lang="en-US" sz="4400" dirty="0" smtClean="0">
                <a:solidFill>
                  <a:schemeClr val="tx1"/>
                </a:solidFill>
                <a:latin typeface="Agency FB" pitchFamily="34" charset="0"/>
              </a:rPr>
              <a:t>.</a:t>
            </a:r>
          </a:p>
          <a:p>
            <a:endParaRPr lang="en-US" sz="4400" dirty="0" smtClean="0">
              <a:solidFill>
                <a:schemeClr val="tx1"/>
              </a:solidFill>
              <a:latin typeface="Agency FB" pitchFamily="34" charset="0"/>
            </a:endParaRPr>
          </a:p>
          <a:p>
            <a:r>
              <a:rPr lang="en-US" sz="4400" dirty="0" smtClean="0">
                <a:solidFill>
                  <a:schemeClr val="tx1"/>
                </a:solidFill>
                <a:latin typeface="Agency FB" pitchFamily="34" charset="0"/>
              </a:rPr>
              <a:t>These are my pens. They write  blue.</a:t>
            </a:r>
          </a:p>
          <a:p>
            <a:endParaRPr lang="en-US" sz="4400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8" name="AutoShape 2" descr="http://www.clker.com/cliparts/8/M/c/i/g/4/two-thumbs-up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http://www.clker.com/cliparts/8/M/c/i/g/4/two-thumbs-up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" name="Picture 14" descr="http://cdn.mysitemyway.com/etc-mysitemyway/icons/legacy-previews/icons/3d-transparent-glass-icons-people-things/059527-3d-transparent-glass-icon-people-things-people-singin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040" y="63351"/>
            <a:ext cx="2748611" cy="2680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http://cdn.mysitemyway.com/etc-mysitemyway/icons/legacy-previews/icons/3d-transparent-glass-icons-business/076114-3d-transparent-glass-icon-business-phone-solid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913" y="3657111"/>
            <a:ext cx="1426077" cy="1396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http://cdn.mysitemyway.com/etc-mysitemyway/icons/legacy-previews/icons/3d-transparent-glass-icons-business/076114-3d-transparent-glass-icon-business-phone-solid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236" y="3004941"/>
            <a:ext cx="1717745" cy="17809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http://thecrossingok.com/clientimages/59028/097302-3d-transparent-glass-icon-social-media-logos-twitter-bird3-square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499" y="5320474"/>
            <a:ext cx="1784366" cy="1622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http://thecrossingok.com/clientimages/59028/097302-3d-transparent-glass-icon-social-media-logos-twitter-bird3-square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009" y="5320474"/>
            <a:ext cx="1429563" cy="130721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Line Callout 3 (Border and Accent Bar) 13"/>
          <p:cNvSpPr/>
          <p:nvPr/>
        </p:nvSpPr>
        <p:spPr>
          <a:xfrm>
            <a:off x="3441777" y="609561"/>
            <a:ext cx="2553905" cy="2077921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38569"/>
              <a:gd name="adj8" fmla="val -2110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gency FB" pitchFamily="34" charset="0"/>
              </a:rPr>
              <a:t>You talk </a:t>
            </a:r>
            <a:r>
              <a:rPr lang="en-US" sz="3200" dirty="0" smtClean="0">
                <a:solidFill>
                  <a:srgbClr val="FFFF00"/>
                </a:solidFill>
                <a:latin typeface="Agency FB" pitchFamily="34" charset="0"/>
              </a:rPr>
              <a:t>about </a:t>
            </a:r>
            <a:r>
              <a:rPr lang="en-US" sz="3200" dirty="0" smtClean="0">
                <a:latin typeface="Agency FB" pitchFamily="34" charset="0"/>
              </a:rPr>
              <a:t>more than </a:t>
            </a:r>
            <a:r>
              <a:rPr lang="en-US" sz="3200" dirty="0" smtClean="0">
                <a:latin typeface="Agency FB" pitchFamily="34" charset="0"/>
              </a:rPr>
              <a:t>one </a:t>
            </a:r>
            <a:r>
              <a:rPr lang="en-US" sz="3200" dirty="0" smtClean="0">
                <a:latin typeface="Agency FB" pitchFamily="34" charset="0"/>
              </a:rPr>
              <a:t>person, </a:t>
            </a:r>
            <a:r>
              <a:rPr lang="en-US" sz="3200" dirty="0" smtClean="0">
                <a:latin typeface="Agency FB" pitchFamily="34" charset="0"/>
              </a:rPr>
              <a:t>one thing </a:t>
            </a:r>
            <a:r>
              <a:rPr lang="en-US" sz="3200" dirty="0" smtClean="0">
                <a:latin typeface="Agency FB" pitchFamily="34" charset="0"/>
              </a:rPr>
              <a:t>or </a:t>
            </a:r>
            <a:r>
              <a:rPr lang="en-US" sz="3200" dirty="0" smtClean="0">
                <a:latin typeface="Agency FB" pitchFamily="34" charset="0"/>
              </a:rPr>
              <a:t>one animal. </a:t>
            </a:r>
            <a:endParaRPr lang="en-US" sz="3200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525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562</TotalTime>
  <Words>664</Words>
  <Application>Microsoft Office PowerPoint</Application>
  <PresentationFormat>Widescreen</PresentationFormat>
  <Paragraphs>185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 Unicode MS</vt:lpstr>
      <vt:lpstr>Agency FB</vt:lpstr>
      <vt:lpstr>Arial</vt:lpstr>
      <vt:lpstr>Bauhaus 93</vt:lpstr>
      <vt:lpstr>Corbel</vt:lpstr>
      <vt:lpstr>DilleniaUPC</vt:lpstr>
      <vt:lpstr>MV Boli</vt:lpstr>
      <vt:lpstr>Parallax</vt:lpstr>
      <vt:lpstr>The Verb ‘To be’</vt:lpstr>
      <vt:lpstr>First we must learn the pronouns</vt:lpstr>
      <vt:lpstr>I             </vt:lpstr>
      <vt:lpstr>You             </vt:lpstr>
      <vt:lpstr>he             </vt:lpstr>
      <vt:lpstr>she             </vt:lpstr>
      <vt:lpstr>it             </vt:lpstr>
      <vt:lpstr>WE             </vt:lpstr>
      <vt:lpstr>They             </vt:lpstr>
      <vt:lpstr>How does the verb ‘to be’ look like?</vt:lpstr>
      <vt:lpstr>PowerPoint Presentation</vt:lpstr>
      <vt:lpstr>When do we use the verb ‘to be’?</vt:lpstr>
      <vt:lpstr>To show the status  of a person animal or thing.</vt:lpstr>
      <vt:lpstr>To say what somebody is: job/profession. </vt:lpstr>
      <vt:lpstr>To make questions.</vt:lpstr>
      <vt:lpstr> Nationality.</vt:lpstr>
      <vt:lpstr>To tell about emotions  (feelings).</vt:lpstr>
      <vt:lpstr>We use the verb ‘to be’ also to give..   a location (place)                Paris is in the north of France.  age:                                    He is 37 years old.       the weather:                      It is very hot today.   the time:                             It is ten o’clock.     </vt:lpstr>
      <vt:lpstr>Verb ‘To be’ in sentences.</vt:lpstr>
      <vt:lpstr>Yes   (affirmative/ positive)</vt:lpstr>
      <vt:lpstr>No  (negative)</vt:lpstr>
      <vt:lpstr>Questions and answers.</vt:lpstr>
      <vt:lpstr>Now we can start with the worksheets.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butterfly</dc:title>
  <dc:creator>Ton</dc:creator>
  <cp:lastModifiedBy>TOPCOM</cp:lastModifiedBy>
  <cp:revision>108</cp:revision>
  <dcterms:created xsi:type="dcterms:W3CDTF">2015-10-29T10:41:56Z</dcterms:created>
  <dcterms:modified xsi:type="dcterms:W3CDTF">2017-04-09T04:16:47Z</dcterms:modified>
</cp:coreProperties>
</file>