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68" r:id="rId5"/>
    <p:sldId id="260" r:id="rId6"/>
    <p:sldId id="261" r:id="rId7"/>
    <p:sldId id="262" r:id="rId8"/>
    <p:sldId id="263" r:id="rId9"/>
    <p:sldId id="273" r:id="rId10"/>
    <p:sldId id="274" r:id="rId11"/>
    <p:sldId id="275" r:id="rId12"/>
    <p:sldId id="258" r:id="rId13"/>
    <p:sldId id="266" r:id="rId14"/>
    <p:sldId id="269" r:id="rId15"/>
    <p:sldId id="270" r:id="rId16"/>
    <p:sldId id="259" r:id="rId17"/>
    <p:sldId id="272" r:id="rId18"/>
    <p:sldId id="271" r:id="rId19"/>
    <p:sldId id="264" r:id="rId20"/>
    <p:sldId id="26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4" autoAdjust="0"/>
    <p:restoredTop sz="94662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3C838C2-8379-482F-87E5-27C02D6AE33B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65B0D17-6088-4FF2-B5DC-CBE6D8EE1EF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39786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38C2-8379-482F-87E5-27C02D6AE33B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0D17-6088-4FF2-B5DC-CBE6D8EE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0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38C2-8379-482F-87E5-27C02D6AE33B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0D17-6088-4FF2-B5DC-CBE6D8EE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7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38C2-8379-482F-87E5-27C02D6AE33B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0D17-6088-4FF2-B5DC-CBE6D8EE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C838C2-8379-482F-87E5-27C02D6AE33B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5B0D17-6088-4FF2-B5DC-CBE6D8EE1E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681125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38C2-8379-482F-87E5-27C02D6AE33B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0D17-6088-4FF2-B5DC-CBE6D8EE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2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38C2-8379-482F-87E5-27C02D6AE33B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0D17-6088-4FF2-B5DC-CBE6D8EE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9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38C2-8379-482F-87E5-27C02D6AE33B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0D17-6088-4FF2-B5DC-CBE6D8EE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8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38C2-8379-482F-87E5-27C02D6AE33B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0D17-6088-4FF2-B5DC-CBE6D8EE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4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C838C2-8379-482F-87E5-27C02D6AE33B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5B0D17-6088-4FF2-B5DC-CBE6D8EE1E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6056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C838C2-8379-482F-87E5-27C02D6AE33B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5B0D17-6088-4FF2-B5DC-CBE6D8EE1E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2289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63C838C2-8379-482F-87E5-27C02D6AE33B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A65B0D17-6088-4FF2-B5DC-CBE6D8EE1E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1358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3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5184">
          <p15:clr>
            <a:srgbClr val="F26B43"/>
          </p15:clr>
        </p15:guide>
        <p15:guide id="4294967295" pos="702">
          <p15:clr>
            <a:srgbClr val="F26B43"/>
          </p15:clr>
        </p15:guide>
        <p15:guide id="4294967295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0"/>
            <a:ext cx="7772400" cy="4267200"/>
          </a:xfrm>
        </p:spPr>
        <p:txBody>
          <a:bodyPr/>
          <a:lstStyle/>
          <a:p>
            <a:r>
              <a:rPr lang="en-US" sz="3600" dirty="0" smtClean="0">
                <a:latin typeface="Agency FB" panose="020B0503020202020204" pitchFamily="34" charset="0"/>
              </a:rPr>
              <a:t>Shapes</a:t>
            </a:r>
            <a:endParaRPr lang="en-US" sz="3600" dirty="0">
              <a:latin typeface="Agency FB" panose="020B050302020202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828800" y="5181600"/>
            <a:ext cx="5989955" cy="381000"/>
          </a:xfrm>
          <a:prstGeom prst="rect">
            <a:avLst/>
          </a:prstGeom>
          <a:noFill/>
          <a:ln w="3810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n>
                  <a:noFill/>
                </a:ln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  <a:ea typeface="Arial Unicode MS" panose="020B0604020202020204" pitchFamily="34" charset="-128"/>
                <a:cs typeface="MV Boli" panose="02000500030200090000" pitchFamily="2" charset="0"/>
              </a:rPr>
              <a:t>RAINBOW</a:t>
            </a:r>
            <a:r>
              <a:rPr lang="en-US" sz="2000" dirty="0" smtClean="0">
                <a:ln>
                  <a:noFill/>
                </a:ln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dirty="0">
                <a:ln>
                  <a:noFill/>
                </a:ln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  <a:ea typeface="Arial Unicode MS" panose="020B0604020202020204" pitchFamily="34" charset="-128"/>
                <a:cs typeface="MV Boli" panose="02000500030200090000" pitchFamily="2" charset="0"/>
              </a:rPr>
              <a:t>OF </a:t>
            </a:r>
            <a:r>
              <a:rPr lang="en-US" sz="2000" dirty="0" smtClean="0">
                <a:ln>
                  <a:noFill/>
                </a:ln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  <a:ea typeface="Arial Unicode MS" panose="020B0604020202020204" pitchFamily="34" charset="-128"/>
                <a:cs typeface="MV Boli" panose="02000500030200090000" pitchFamily="2" charset="0"/>
              </a:rPr>
              <a:t>EDUCATION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n>
                  <a:noFill/>
                </a:ln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  <a:ea typeface="Arial Unicode MS" panose="020B0604020202020204" pitchFamily="34" charset="-128"/>
                <a:cs typeface="MV Boli" panose="02000500030200090000" pitchFamily="2" charset="0"/>
              </a:rPr>
              <a:t>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n>
                  <a:noFill/>
                </a:ln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  <a:ea typeface="Arial Unicode MS" panose="020B0604020202020204" pitchFamily="34" charset="-128"/>
                <a:cs typeface="MV Boli" panose="02000500030200090000" pitchFamily="2" charset="0"/>
              </a:rPr>
              <a:t>PowerPoint Presentations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 smtClean="0">
              <a:ln>
                <a:noFill/>
              </a:ln>
              <a:effectLst>
                <a:outerShdw blurRad="38100" dist="25400" dir="5400000" algn="ctr">
                  <a:srgbClr val="6E747A">
                    <a:alpha val="43000"/>
                  </a:srgbClr>
                </a:outerShdw>
              </a:effectLst>
              <a:latin typeface="Bauhaus 93" panose="04030905020B02020C02" pitchFamily="82" charset="0"/>
              <a:ea typeface="Arial Unicode MS" panose="020B0604020202020204" pitchFamily="34" charset="-128"/>
              <a:cs typeface="MV Boli" panose="02000500030200090000" pitchFamily="2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83664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5657051" y="4028794"/>
            <a:ext cx="533400" cy="309902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9. hexagon</a:t>
            </a:r>
            <a:endParaRPr lang="en-US" dirty="0"/>
          </a:p>
        </p:txBody>
      </p:sp>
      <p:pic>
        <p:nvPicPr>
          <p:cNvPr id="18" name="Content Placeholder 17" descr="http://images.clipartpanda.com/hexagon-shape-clip-art-Shapes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286" y="2133600"/>
            <a:ext cx="2847105" cy="2819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Straight Connector 10"/>
          <p:cNvCxnSpPr/>
          <p:nvPr/>
        </p:nvCxnSpPr>
        <p:spPr>
          <a:xfrm>
            <a:off x="4599710" y="4585203"/>
            <a:ext cx="0" cy="4572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377045" y="4006774"/>
            <a:ext cx="381000" cy="353681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911407" y="4585203"/>
            <a:ext cx="0" cy="4572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Arc 4"/>
          <p:cNvSpPr/>
          <p:nvPr/>
        </p:nvSpPr>
        <p:spPr>
          <a:xfrm rot="7346198">
            <a:off x="4241719" y="3225283"/>
            <a:ext cx="900730" cy="944140"/>
          </a:xfrm>
          <a:prstGeom prst="arc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Arc 5"/>
          <p:cNvSpPr/>
          <p:nvPr/>
        </p:nvSpPr>
        <p:spPr>
          <a:xfrm rot="8418735">
            <a:off x="4913701" y="3529699"/>
            <a:ext cx="397518" cy="405374"/>
          </a:xfrm>
          <a:prstGeom prst="arc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7" name="Picture 6" descr="http://clipartfreefor.com/cliparts/dot-clip-art/cliparti1_dot-clip-art_06.jp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346" y="2860773"/>
            <a:ext cx="304800" cy="36447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ttp://clipartfreefor.com/cliparts/dot-clip-art/cliparti1_dot-clip-art_06.jp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653" y="2859170"/>
            <a:ext cx="286062" cy="3344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Straight Connector 19"/>
          <p:cNvCxnSpPr/>
          <p:nvPr/>
        </p:nvCxnSpPr>
        <p:spPr>
          <a:xfrm>
            <a:off x="3377045" y="4338696"/>
            <a:ext cx="190500" cy="2286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89653" y="5042403"/>
            <a:ext cx="286062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308765" y="5042403"/>
            <a:ext cx="304800" cy="6146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173932" y="4110292"/>
            <a:ext cx="190500" cy="250163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8942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Now, let’s exercise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18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doors dir="ver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circle</a:t>
            </a:r>
            <a:endParaRPr lang="en-US" dirty="0"/>
          </a:p>
        </p:txBody>
      </p:sp>
      <p:pic>
        <p:nvPicPr>
          <p:cNvPr id="5" name="Content Placeholder 4" descr="D:\Website\In A a n b o u w\20. Shapes\2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14600"/>
            <a:ext cx="3048000" cy="2906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375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itchFamily="34" charset="0"/>
              </a:rPr>
              <a:t>1. square</a:t>
            </a:r>
            <a:endParaRPr lang="en-US" dirty="0">
              <a:latin typeface="Agency FB" pitchFamily="34" charset="0"/>
            </a:endParaRPr>
          </a:p>
        </p:txBody>
      </p:sp>
      <p:pic>
        <p:nvPicPr>
          <p:cNvPr id="4" name="Content Placeholder 3" descr="D:\Website\In A a n b o u w\20. Shapes\4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05000"/>
            <a:ext cx="3352800" cy="3310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758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heart</a:t>
            </a:r>
            <a:endParaRPr lang="en-US" dirty="0"/>
          </a:p>
        </p:txBody>
      </p:sp>
      <p:pic>
        <p:nvPicPr>
          <p:cNvPr id="5" name="Content Placeholder 4" descr="D:\Website\In A a n b o u w\20. Shapes\3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438400"/>
            <a:ext cx="2863077" cy="28400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56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star</a:t>
            </a:r>
            <a:endParaRPr lang="en-US" dirty="0"/>
          </a:p>
        </p:txBody>
      </p:sp>
      <p:pic>
        <p:nvPicPr>
          <p:cNvPr id="6" name="Content Placeholder 5" descr="D:\Website\In A a n b o u w\20. Shapes\6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09800"/>
            <a:ext cx="3581400" cy="3186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928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triangle</a:t>
            </a:r>
            <a:endParaRPr lang="en-US" dirty="0"/>
          </a:p>
        </p:txBody>
      </p:sp>
      <p:pic>
        <p:nvPicPr>
          <p:cNvPr id="6" name="Content Placeholder 5" descr="D:\Website\In A a n b o u w\20. Shapes\5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133600"/>
            <a:ext cx="2971800" cy="3276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113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pentagon</a:t>
            </a:r>
            <a:endParaRPr lang="en-US" dirty="0"/>
          </a:p>
        </p:txBody>
      </p:sp>
      <p:pic>
        <p:nvPicPr>
          <p:cNvPr id="4" name="Content Placeholder 3" descr="http://www.proprofs.com/flashcards/upload/q4388968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060" y="2453948"/>
            <a:ext cx="3124200" cy="27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Arc 4"/>
          <p:cNvSpPr/>
          <p:nvPr/>
        </p:nvSpPr>
        <p:spPr>
          <a:xfrm rot="11878690">
            <a:off x="4745357" y="3489297"/>
            <a:ext cx="807164" cy="824428"/>
          </a:xfrm>
          <a:prstGeom prst="arc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Arc 5"/>
          <p:cNvSpPr/>
          <p:nvPr/>
        </p:nvSpPr>
        <p:spPr>
          <a:xfrm rot="7624767">
            <a:off x="4553480" y="3959285"/>
            <a:ext cx="539115" cy="409575"/>
          </a:xfrm>
          <a:prstGeom prst="arc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7" name="Picture 6" descr="http://clipartfreefor.com/cliparts/dot-clip-art/cliparti1_dot-clip-art_06.jp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461077"/>
            <a:ext cx="304800" cy="36447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ttp://clipartfreefor.com/cliparts/dot-clip-art/cliparti1_dot-clip-art_06.jp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39" y="3461078"/>
            <a:ext cx="286062" cy="3344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Straight Connector 10"/>
          <p:cNvCxnSpPr/>
          <p:nvPr/>
        </p:nvCxnSpPr>
        <p:spPr>
          <a:xfrm>
            <a:off x="4114800" y="5029200"/>
            <a:ext cx="0" cy="4572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135084" y="5029200"/>
            <a:ext cx="0" cy="4572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971800" y="4164072"/>
            <a:ext cx="381000" cy="4572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850082" y="4108264"/>
            <a:ext cx="533400" cy="309902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971800" y="4602834"/>
            <a:ext cx="190500" cy="1524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148939" y="5452545"/>
            <a:ext cx="286062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810000" y="5446399"/>
            <a:ext cx="304800" cy="6146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364432" y="4138469"/>
            <a:ext cx="190500" cy="250163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3499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rectangle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D:\Website\In A a n b o u w\20. Shapes\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705100"/>
            <a:ext cx="3252788" cy="2971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189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4267200" y="4724400"/>
            <a:ext cx="0" cy="4572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209059" y="4126177"/>
            <a:ext cx="381000" cy="4572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64809" y="4724400"/>
            <a:ext cx="0" cy="4572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736248" y="4080423"/>
            <a:ext cx="533400" cy="309902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oval</a:t>
            </a:r>
            <a:endParaRPr lang="en-US" dirty="0"/>
          </a:p>
        </p:txBody>
      </p:sp>
      <p:pic>
        <p:nvPicPr>
          <p:cNvPr id="17" name="Content Placeholder 16" descr="http://worldartsme.com/images/orange-oval-clipart-1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059" y="2887031"/>
            <a:ext cx="2916382" cy="187703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Arc 4"/>
          <p:cNvSpPr/>
          <p:nvPr/>
        </p:nvSpPr>
        <p:spPr>
          <a:xfrm rot="11878690">
            <a:off x="4821558" y="3329685"/>
            <a:ext cx="807164" cy="824428"/>
          </a:xfrm>
          <a:prstGeom prst="arc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Arc 5"/>
          <p:cNvSpPr/>
          <p:nvPr/>
        </p:nvSpPr>
        <p:spPr>
          <a:xfrm rot="7624767">
            <a:off x="4661342" y="3822844"/>
            <a:ext cx="539115" cy="409575"/>
          </a:xfrm>
          <a:prstGeom prst="arc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7" name="Picture 6" descr="http://clipartfreefor.com/cliparts/dot-clip-art/cliparti1_dot-clip-art_06.jpg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461077"/>
            <a:ext cx="304800" cy="36447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ttp://clipartfreefor.com/cliparts/dot-clip-art/cliparti1_dot-clip-art_06.jpg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39" y="3461078"/>
            <a:ext cx="286062" cy="3344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Straight Connector 19"/>
          <p:cNvCxnSpPr/>
          <p:nvPr/>
        </p:nvCxnSpPr>
        <p:spPr>
          <a:xfrm>
            <a:off x="3215986" y="4565073"/>
            <a:ext cx="190500" cy="1524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060859" y="5175454"/>
            <a:ext cx="286062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976255" y="5175454"/>
            <a:ext cx="304800" cy="6146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246669" y="4153887"/>
            <a:ext cx="190500" cy="250163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774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itchFamily="34" charset="0"/>
              </a:rPr>
              <a:t>1. square</a:t>
            </a:r>
            <a:endParaRPr lang="en-US" dirty="0">
              <a:latin typeface="Agency FB" pitchFamily="34" charset="0"/>
            </a:endParaRPr>
          </a:p>
        </p:txBody>
      </p:sp>
      <p:pic>
        <p:nvPicPr>
          <p:cNvPr id="4" name="Content Placeholder 3" descr="D:\Website\In A a n b o u w\20. Shapes\4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05000"/>
            <a:ext cx="3352800" cy="3310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685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5657051" y="4028794"/>
            <a:ext cx="533400" cy="309902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9. hexagon</a:t>
            </a:r>
            <a:endParaRPr lang="en-US" dirty="0"/>
          </a:p>
        </p:txBody>
      </p:sp>
      <p:pic>
        <p:nvPicPr>
          <p:cNvPr id="18" name="Content Placeholder 17" descr="http://images.clipartpanda.com/hexagon-shape-clip-art-Shapes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286" y="2133600"/>
            <a:ext cx="2847105" cy="2819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Straight Connector 10"/>
          <p:cNvCxnSpPr/>
          <p:nvPr/>
        </p:nvCxnSpPr>
        <p:spPr>
          <a:xfrm>
            <a:off x="4599710" y="4585203"/>
            <a:ext cx="0" cy="4572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377045" y="4006774"/>
            <a:ext cx="381000" cy="353681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911407" y="4585203"/>
            <a:ext cx="0" cy="4572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Arc 4"/>
          <p:cNvSpPr/>
          <p:nvPr/>
        </p:nvSpPr>
        <p:spPr>
          <a:xfrm rot="7346198">
            <a:off x="4241719" y="3225283"/>
            <a:ext cx="900730" cy="944140"/>
          </a:xfrm>
          <a:prstGeom prst="arc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Arc 5"/>
          <p:cNvSpPr/>
          <p:nvPr/>
        </p:nvSpPr>
        <p:spPr>
          <a:xfrm rot="8418735">
            <a:off x="4913701" y="3529699"/>
            <a:ext cx="397518" cy="405374"/>
          </a:xfrm>
          <a:prstGeom prst="arc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7" name="Picture 6" descr="http://clipartfreefor.com/cliparts/dot-clip-art/cliparti1_dot-clip-art_06.jp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346" y="2860773"/>
            <a:ext cx="304800" cy="36447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ttp://clipartfreefor.com/cliparts/dot-clip-art/cliparti1_dot-clip-art_06.jp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653" y="2859170"/>
            <a:ext cx="286062" cy="3344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Straight Connector 19"/>
          <p:cNvCxnSpPr/>
          <p:nvPr/>
        </p:nvCxnSpPr>
        <p:spPr>
          <a:xfrm>
            <a:off x="3377045" y="4338696"/>
            <a:ext cx="190500" cy="2286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89653" y="5042403"/>
            <a:ext cx="286062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308765" y="5042403"/>
            <a:ext cx="304800" cy="6146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173932" y="4110292"/>
            <a:ext cx="190500" cy="250163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32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circle</a:t>
            </a:r>
            <a:endParaRPr lang="en-US" dirty="0"/>
          </a:p>
        </p:txBody>
      </p:sp>
      <p:pic>
        <p:nvPicPr>
          <p:cNvPr id="5" name="Content Placeholder 4" descr="D:\Website\In A a n b o u w\20. Shapes\2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14600"/>
            <a:ext cx="3048000" cy="2906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776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triangle</a:t>
            </a:r>
            <a:endParaRPr lang="en-US" dirty="0"/>
          </a:p>
        </p:txBody>
      </p:sp>
      <p:pic>
        <p:nvPicPr>
          <p:cNvPr id="6" name="Content Placeholder 5" descr="D:\Website\In A a n b o u w\20. Shapes\5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133600"/>
            <a:ext cx="2971800" cy="3276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904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heart</a:t>
            </a:r>
            <a:endParaRPr lang="en-US" dirty="0"/>
          </a:p>
        </p:txBody>
      </p:sp>
      <p:pic>
        <p:nvPicPr>
          <p:cNvPr id="5" name="Content Placeholder 4" descr="D:\Website\In A a n b o u w\20. Shapes\3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438400"/>
            <a:ext cx="2863077" cy="28400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495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star</a:t>
            </a:r>
            <a:endParaRPr lang="en-US" dirty="0"/>
          </a:p>
        </p:txBody>
      </p:sp>
      <p:pic>
        <p:nvPicPr>
          <p:cNvPr id="6" name="Content Placeholder 5" descr="D:\Website\In A a n b o u w\20. Shapes\6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09800"/>
            <a:ext cx="3581400" cy="3186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55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rectangle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D:\Website\In A a n b o u w\20. Shapes\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705100"/>
            <a:ext cx="3252788" cy="2971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750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pentagon</a:t>
            </a:r>
            <a:endParaRPr lang="en-US" dirty="0"/>
          </a:p>
        </p:txBody>
      </p:sp>
      <p:pic>
        <p:nvPicPr>
          <p:cNvPr id="4" name="Content Placeholder 3" descr="http://www.proprofs.com/flashcards/upload/q4388968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060" y="2453948"/>
            <a:ext cx="3124200" cy="27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Arc 4"/>
          <p:cNvSpPr/>
          <p:nvPr/>
        </p:nvSpPr>
        <p:spPr>
          <a:xfrm rot="11878690">
            <a:off x="4745357" y="3489297"/>
            <a:ext cx="807164" cy="824428"/>
          </a:xfrm>
          <a:prstGeom prst="arc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Arc 5"/>
          <p:cNvSpPr/>
          <p:nvPr/>
        </p:nvSpPr>
        <p:spPr>
          <a:xfrm rot="7624767">
            <a:off x="4553480" y="3959285"/>
            <a:ext cx="539115" cy="409575"/>
          </a:xfrm>
          <a:prstGeom prst="arc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7" name="Picture 6" descr="http://clipartfreefor.com/cliparts/dot-clip-art/cliparti1_dot-clip-art_06.jp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461077"/>
            <a:ext cx="304800" cy="36447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ttp://clipartfreefor.com/cliparts/dot-clip-art/cliparti1_dot-clip-art_06.jp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39" y="3461078"/>
            <a:ext cx="286062" cy="3344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Straight Connector 10"/>
          <p:cNvCxnSpPr/>
          <p:nvPr/>
        </p:nvCxnSpPr>
        <p:spPr>
          <a:xfrm>
            <a:off x="4114800" y="5029200"/>
            <a:ext cx="0" cy="4572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135084" y="5029200"/>
            <a:ext cx="0" cy="4572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971800" y="4164072"/>
            <a:ext cx="381000" cy="4572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850082" y="4108264"/>
            <a:ext cx="533400" cy="309902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971800" y="4602834"/>
            <a:ext cx="190500" cy="1524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148939" y="5452545"/>
            <a:ext cx="286062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810000" y="5446399"/>
            <a:ext cx="304800" cy="6146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364432" y="4138469"/>
            <a:ext cx="190500" cy="250163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186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4267200" y="4724400"/>
            <a:ext cx="0" cy="4572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209059" y="4126177"/>
            <a:ext cx="381000" cy="4572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64809" y="4724400"/>
            <a:ext cx="0" cy="4572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736248" y="4080423"/>
            <a:ext cx="533400" cy="309902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oval</a:t>
            </a:r>
            <a:endParaRPr lang="en-US" dirty="0"/>
          </a:p>
        </p:txBody>
      </p:sp>
      <p:pic>
        <p:nvPicPr>
          <p:cNvPr id="17" name="Content Placeholder 16" descr="http://worldartsme.com/images/orange-oval-clipart-1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059" y="2887031"/>
            <a:ext cx="2916382" cy="187703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Arc 4"/>
          <p:cNvSpPr/>
          <p:nvPr/>
        </p:nvSpPr>
        <p:spPr>
          <a:xfrm rot="11878690">
            <a:off x="4821558" y="3329685"/>
            <a:ext cx="807164" cy="824428"/>
          </a:xfrm>
          <a:prstGeom prst="arc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Arc 5"/>
          <p:cNvSpPr/>
          <p:nvPr/>
        </p:nvSpPr>
        <p:spPr>
          <a:xfrm rot="7624767">
            <a:off x="4661342" y="3822844"/>
            <a:ext cx="539115" cy="409575"/>
          </a:xfrm>
          <a:prstGeom prst="arc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7" name="Picture 6" descr="http://clipartfreefor.com/cliparts/dot-clip-art/cliparti1_dot-clip-art_06.jpg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461077"/>
            <a:ext cx="304800" cy="36447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ttp://clipartfreefor.com/cliparts/dot-clip-art/cliparti1_dot-clip-art_06.jpg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39" y="3461078"/>
            <a:ext cx="286062" cy="3344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Straight Connector 19"/>
          <p:cNvCxnSpPr/>
          <p:nvPr/>
        </p:nvCxnSpPr>
        <p:spPr>
          <a:xfrm>
            <a:off x="3215986" y="4565073"/>
            <a:ext cx="190500" cy="1524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060859" y="5175454"/>
            <a:ext cx="286062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976255" y="5175454"/>
            <a:ext cx="304800" cy="6146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246669" y="4153887"/>
            <a:ext cx="190500" cy="250163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678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ustom 1">
      <a:majorFont>
        <a:latin typeface="Agency FB"/>
        <a:ea typeface=""/>
        <a:cs typeface=""/>
      </a:majorFont>
      <a:minorFont>
        <a:latin typeface="Agency FB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46</TotalTime>
  <Words>67</Words>
  <Application>Microsoft Office PowerPoint</Application>
  <PresentationFormat>On-screen Show (4:3)</PresentationFormat>
  <Paragraphs>23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 Unicode MS</vt:lpstr>
      <vt:lpstr>Agency FB</vt:lpstr>
      <vt:lpstr>Bauhaus 93</vt:lpstr>
      <vt:lpstr>Calibri</vt:lpstr>
      <vt:lpstr>Cordia New</vt:lpstr>
      <vt:lpstr>Franklin Gothic Book</vt:lpstr>
      <vt:lpstr>MV Boli</vt:lpstr>
      <vt:lpstr>Crop</vt:lpstr>
      <vt:lpstr>Shapes</vt:lpstr>
      <vt:lpstr>1. square</vt:lpstr>
      <vt:lpstr>2. circle</vt:lpstr>
      <vt:lpstr>3. triangle</vt:lpstr>
      <vt:lpstr>4. heart</vt:lpstr>
      <vt:lpstr>5. star</vt:lpstr>
      <vt:lpstr>6. rectangle</vt:lpstr>
      <vt:lpstr>7. pentagon</vt:lpstr>
      <vt:lpstr>8. oval</vt:lpstr>
      <vt:lpstr> 9. hexagon</vt:lpstr>
      <vt:lpstr>Now, let’s exercise</vt:lpstr>
      <vt:lpstr>2. circle</vt:lpstr>
      <vt:lpstr>1. square</vt:lpstr>
      <vt:lpstr>4. heart</vt:lpstr>
      <vt:lpstr>5. star</vt:lpstr>
      <vt:lpstr>3. triangle</vt:lpstr>
      <vt:lpstr>7. pentagon</vt:lpstr>
      <vt:lpstr>6. rectangle</vt:lpstr>
      <vt:lpstr>8. oval</vt:lpstr>
      <vt:lpstr> 9. hexagon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TOPCOM</cp:lastModifiedBy>
  <cp:revision>10</cp:revision>
  <dcterms:created xsi:type="dcterms:W3CDTF">2016-05-15T11:05:38Z</dcterms:created>
  <dcterms:modified xsi:type="dcterms:W3CDTF">2017-04-11T01:14:45Z</dcterms:modified>
</cp:coreProperties>
</file>