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2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1" r:id="rId3"/>
    <p:sldId id="283" r:id="rId4"/>
    <p:sldId id="284" r:id="rId5"/>
    <p:sldId id="294" r:id="rId6"/>
    <p:sldId id="295" r:id="rId7"/>
    <p:sldId id="296" r:id="rId8"/>
    <p:sldId id="298" r:id="rId9"/>
    <p:sldId id="297" r:id="rId10"/>
    <p:sldId id="282" r:id="rId11"/>
    <p:sldId id="300" r:id="rId12"/>
    <p:sldId id="293" r:id="rId13"/>
    <p:sldId id="287" r:id="rId14"/>
    <p:sldId id="286" r:id="rId15"/>
    <p:sldId id="299" r:id="rId16"/>
    <p:sldId id="292" r:id="rId17"/>
    <p:sldId id="285" r:id="rId18"/>
    <p:sldId id="289" r:id="rId19"/>
    <p:sldId id="288" r:id="rId20"/>
    <p:sldId id="257" r:id="rId21"/>
    <p:sldId id="29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7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6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819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8584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31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9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3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1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9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0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1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5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2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A4EE-475C-4D81-B686-EAA9A805ED52}" type="datetimeFigureOut">
              <a:rPr lang="en-US" smtClean="0"/>
              <a:t>4/8/2017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914517-1C2D-47C5-AFC4-562D8AABC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weather</a:t>
            </a:r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362200" y="5178213"/>
            <a:ext cx="5989955" cy="381000"/>
          </a:xfrm>
          <a:prstGeom prst="rect">
            <a:avLst/>
          </a:prstGeom>
          <a:noFill/>
          <a:ln w="38100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RAINBOW</a:t>
            </a: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OF </a:t>
            </a: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EDUCATION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n>
                  <a:noFill/>
                </a:ln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Bauhaus 93" panose="04030905020B02020C02" pitchFamily="82" charset="0"/>
                <a:ea typeface="Arial Unicode MS" panose="020B0604020202020204" pitchFamily="34" charset="-128"/>
                <a:cs typeface="MV Boli" panose="02000500030200090000" pitchFamily="2" charset="0"/>
              </a:rPr>
              <a:t>PowerPoint Presentations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ln>
                <a:noFill/>
              </a:ln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  <a:latin typeface="Bauhaus 93" panose="04030905020B02020C02" pitchFamily="82" charset="0"/>
              <a:ea typeface="Arial Unicode MS" panose="020B0604020202020204" pitchFamily="34" charset="-128"/>
              <a:cs typeface="MV Boli" panose="02000500030200090000" pitchFamily="2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88188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Now, let’s </a:t>
            </a:r>
            <a:r>
              <a:rPr lang="en-US" dirty="0" smtClean="0"/>
              <a:t>exercise..</a:t>
            </a:r>
            <a:endParaRPr lang="th-TH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90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snowing.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098964"/>
            <a:ext cx="4648200" cy="372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43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raining.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19901"/>
            <a:ext cx="5117133" cy="372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2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 is a</a:t>
            </a:r>
            <a:r>
              <a:rPr lang="en-US" b="1" dirty="0" smtClean="0"/>
              <a:t> thunderstorm.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3886200" cy="303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8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foggy.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36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snowing.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098964"/>
            <a:ext cx="4648200" cy="372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5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freezing.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76400"/>
            <a:ext cx="3489777" cy="3952875"/>
          </a:xfrm>
          <a:prstGeom prst="rect">
            <a:avLst/>
          </a:prstGeom>
        </p:spPr>
      </p:pic>
      <p:pic>
        <p:nvPicPr>
          <p:cNvPr id="5" name="Picture 2" descr="http://rs717.pbsrc.com/albums/ww173/prestonjjrtr/Winter/winter-7650.gif~c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70" y="3618671"/>
            <a:ext cx="2172529" cy="217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90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windy.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7" y="1717964"/>
            <a:ext cx="5077067" cy="366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6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cloudy.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24000"/>
            <a:ext cx="44958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126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hot.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05000"/>
            <a:ext cx="3523234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9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cold.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1200"/>
            <a:ext cx="5118100" cy="372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7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cold.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1200"/>
            <a:ext cx="5118100" cy="372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32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 is a</a:t>
            </a:r>
            <a:r>
              <a:rPr lang="en-US" b="1" dirty="0" smtClean="0"/>
              <a:t> thunderstorm.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286000"/>
            <a:ext cx="4319759" cy="337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705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freezing.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676400"/>
            <a:ext cx="3489777" cy="3952875"/>
          </a:xfrm>
          <a:prstGeom prst="rect">
            <a:avLst/>
          </a:prstGeom>
        </p:spPr>
      </p:pic>
      <p:pic>
        <p:nvPicPr>
          <p:cNvPr id="5" name="Picture 2" descr="http://rs717.pbsrc.com/albums/ww173/prestonjjrtr/Winter/winter-7650.gif~c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70" y="3618671"/>
            <a:ext cx="2172529" cy="217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58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raining.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19901"/>
            <a:ext cx="5117133" cy="372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89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windy.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327" y="1717964"/>
            <a:ext cx="5077067" cy="366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7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 is a </a:t>
            </a:r>
            <a:r>
              <a:rPr lang="en-US" b="1" dirty="0" smtClean="0"/>
              <a:t>thunderstorm.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33600"/>
            <a:ext cx="3886200" cy="303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1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foggy.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99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hot.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905000"/>
            <a:ext cx="3523234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7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It’s </a:t>
            </a:r>
            <a:r>
              <a:rPr lang="en-US" b="1" dirty="0" smtClean="0"/>
              <a:t>cloudy.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524000"/>
            <a:ext cx="44958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745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Custom 1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</TotalTime>
  <Words>76</Words>
  <Application>Microsoft Office PowerPoint</Application>
  <PresentationFormat>On-screen Show (4:3)</PresentationFormat>
  <Paragraphs>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 Unicode MS</vt:lpstr>
      <vt:lpstr>Agency FB</vt:lpstr>
      <vt:lpstr>Arial</vt:lpstr>
      <vt:lpstr>Bauhaus 93</vt:lpstr>
      <vt:lpstr>Calibri</vt:lpstr>
      <vt:lpstr>Cordia New</vt:lpstr>
      <vt:lpstr>MV Boli</vt:lpstr>
      <vt:lpstr>Wingdings 3</vt:lpstr>
      <vt:lpstr>Facet</vt:lpstr>
      <vt:lpstr>The weather</vt:lpstr>
      <vt:lpstr>It’s cold.</vt:lpstr>
      <vt:lpstr>It’s freezing.</vt:lpstr>
      <vt:lpstr>It’s raining.</vt:lpstr>
      <vt:lpstr>It’s windy.</vt:lpstr>
      <vt:lpstr>There is a thunderstorm.</vt:lpstr>
      <vt:lpstr>It’s foggy.</vt:lpstr>
      <vt:lpstr>It’s hot.</vt:lpstr>
      <vt:lpstr>It’s cloudy.</vt:lpstr>
      <vt:lpstr>Now, let’s exercise..</vt:lpstr>
      <vt:lpstr>It’s snowing.</vt:lpstr>
      <vt:lpstr>It’s raining.</vt:lpstr>
      <vt:lpstr>There is a thunderstorm.</vt:lpstr>
      <vt:lpstr>It’s foggy.</vt:lpstr>
      <vt:lpstr>It’s snowing.</vt:lpstr>
      <vt:lpstr>It’s freezing.</vt:lpstr>
      <vt:lpstr>It’s windy.</vt:lpstr>
      <vt:lpstr>It’s cloudy.</vt:lpstr>
      <vt:lpstr>It’s hot.</vt:lpstr>
      <vt:lpstr>It’s cold.</vt:lpstr>
      <vt:lpstr>There is a thunderstorm.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weather</dc:title>
  <dc:creator>Ton</dc:creator>
  <cp:lastModifiedBy>TOPCOM</cp:lastModifiedBy>
  <cp:revision>34</cp:revision>
  <dcterms:created xsi:type="dcterms:W3CDTF">2015-04-05T01:56:09Z</dcterms:created>
  <dcterms:modified xsi:type="dcterms:W3CDTF">2017-04-08T08:11:14Z</dcterms:modified>
</cp:coreProperties>
</file>